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79" r:id="rId2"/>
    <p:sldId id="258" r:id="rId3"/>
    <p:sldId id="259" r:id="rId4"/>
    <p:sldId id="280" r:id="rId5"/>
    <p:sldId id="262" r:id="rId6"/>
    <p:sldId id="281" r:id="rId7"/>
    <p:sldId id="264" r:id="rId8"/>
    <p:sldId id="263" r:id="rId9"/>
    <p:sldId id="265" r:id="rId10"/>
    <p:sldId id="266" r:id="rId11"/>
    <p:sldId id="267" r:id="rId12"/>
    <p:sldId id="284" r:id="rId13"/>
    <p:sldId id="285" r:id="rId14"/>
    <p:sldId id="286" r:id="rId15"/>
    <p:sldId id="287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basse002:Desktop:today's%20work:tact:2013%20ACC%20Slides:TACT_km_primary_all4_k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basse002:Desktop:today's%20work:tact:2013%20ACC%20Slides:TACT_km_primary_all4_k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basse002:Desktop:today's%20work:tact:2013%20ACC%20Slides:TACT_km_primary_all4_k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basse002:Desktop:today's%20work:tact:2013%20ACC%20Slides:TACT_km_primary_all4_k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basse002:Desktop:today's%20work:tact:2013%20ACC%20Slides:TACT_km_primary_all4_k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39072615923"/>
          <c:y val="0.0208272536800905"/>
          <c:w val="0.861044619422574"/>
          <c:h val="0.812711757674274"/>
        </c:manualLayout>
      </c:layout>
      <c:scatterChart>
        <c:scatterStyle val="lineMarker"/>
        <c:varyColors val="0"/>
        <c:ser>
          <c:idx val="3"/>
          <c:order val="0"/>
          <c:tx>
            <c:v>Placebo Infusions/Placebo Vitamins</c:v>
          </c:tx>
          <c:spPr>
            <a:ln>
              <a:noFill/>
              <a:prstDash val="solid"/>
            </a:ln>
          </c:spPr>
          <c:marker>
            <c:symbol val="none"/>
          </c:marker>
          <c:xVal>
            <c:numRef>
              <c:f>forgraphics!$B$1533:$B$2119</c:f>
              <c:numCache>
                <c:formatCode>General</c:formatCode>
                <c:ptCount val="587"/>
                <c:pt idx="0">
                  <c:v>0.0</c:v>
                </c:pt>
                <c:pt idx="1">
                  <c:v>0.0</c:v>
                </c:pt>
                <c:pt idx="2">
                  <c:v>0.0328542094</c:v>
                </c:pt>
                <c:pt idx="3">
                  <c:v>0.0328542094</c:v>
                </c:pt>
                <c:pt idx="4">
                  <c:v>0.4928131417</c:v>
                </c:pt>
                <c:pt idx="5">
                  <c:v>0.4928131417</c:v>
                </c:pt>
                <c:pt idx="6">
                  <c:v>0.624229979500001</c:v>
                </c:pt>
                <c:pt idx="7">
                  <c:v>0.624229979500001</c:v>
                </c:pt>
                <c:pt idx="8">
                  <c:v>0.6570841889</c:v>
                </c:pt>
                <c:pt idx="9">
                  <c:v>0.6570841889</c:v>
                </c:pt>
                <c:pt idx="10">
                  <c:v>0.755646817200002</c:v>
                </c:pt>
                <c:pt idx="11">
                  <c:v>0.755646817200002</c:v>
                </c:pt>
                <c:pt idx="12">
                  <c:v>0.7885010267</c:v>
                </c:pt>
                <c:pt idx="13">
                  <c:v>0.7885010267</c:v>
                </c:pt>
                <c:pt idx="14">
                  <c:v>0.821355236100001</c:v>
                </c:pt>
                <c:pt idx="15">
                  <c:v>0.821355236100001</c:v>
                </c:pt>
                <c:pt idx="16">
                  <c:v>0.9199178645</c:v>
                </c:pt>
                <c:pt idx="17">
                  <c:v>0.9199178645</c:v>
                </c:pt>
                <c:pt idx="18">
                  <c:v>1.1498973306</c:v>
                </c:pt>
                <c:pt idx="19">
                  <c:v>1.1498973306</c:v>
                </c:pt>
                <c:pt idx="20">
                  <c:v>1.412731006199998</c:v>
                </c:pt>
                <c:pt idx="21">
                  <c:v>1.412731006199998</c:v>
                </c:pt>
                <c:pt idx="22">
                  <c:v>1.609856262799999</c:v>
                </c:pt>
                <c:pt idx="23">
                  <c:v>1.609856262799999</c:v>
                </c:pt>
                <c:pt idx="24">
                  <c:v>1.741273100600001</c:v>
                </c:pt>
                <c:pt idx="25">
                  <c:v>1.741273100600001</c:v>
                </c:pt>
                <c:pt idx="26">
                  <c:v>1.8069815195</c:v>
                </c:pt>
                <c:pt idx="27">
                  <c:v>1.8069815195</c:v>
                </c:pt>
                <c:pt idx="28">
                  <c:v>1.839835729</c:v>
                </c:pt>
                <c:pt idx="29">
                  <c:v>1.839835729</c:v>
                </c:pt>
                <c:pt idx="30">
                  <c:v>1.872689938400001</c:v>
                </c:pt>
                <c:pt idx="31">
                  <c:v>1.872689938400001</c:v>
                </c:pt>
                <c:pt idx="32">
                  <c:v>1.905544147799997</c:v>
                </c:pt>
                <c:pt idx="33">
                  <c:v>1.905544147799997</c:v>
                </c:pt>
                <c:pt idx="34">
                  <c:v>2.036960985599998</c:v>
                </c:pt>
                <c:pt idx="35">
                  <c:v>2.036960985599998</c:v>
                </c:pt>
                <c:pt idx="36">
                  <c:v>2.069815195099998</c:v>
                </c:pt>
                <c:pt idx="37">
                  <c:v>2.069815195099998</c:v>
                </c:pt>
                <c:pt idx="38">
                  <c:v>2.1683778234</c:v>
                </c:pt>
                <c:pt idx="39">
                  <c:v>2.1683778234</c:v>
                </c:pt>
                <c:pt idx="40">
                  <c:v>2.4969199179</c:v>
                </c:pt>
                <c:pt idx="41">
                  <c:v>2.4969199179</c:v>
                </c:pt>
                <c:pt idx="42">
                  <c:v>2.5297741273</c:v>
                </c:pt>
                <c:pt idx="43">
                  <c:v>2.5297741273</c:v>
                </c:pt>
                <c:pt idx="44">
                  <c:v>2.562628336799999</c:v>
                </c:pt>
                <c:pt idx="45">
                  <c:v>2.562628336799999</c:v>
                </c:pt>
                <c:pt idx="46">
                  <c:v>2.5954825462</c:v>
                </c:pt>
                <c:pt idx="47">
                  <c:v>2.5954825462</c:v>
                </c:pt>
                <c:pt idx="48">
                  <c:v>2.7597535934</c:v>
                </c:pt>
                <c:pt idx="49">
                  <c:v>2.7597535934</c:v>
                </c:pt>
                <c:pt idx="50">
                  <c:v>2.7926078029</c:v>
                </c:pt>
                <c:pt idx="51">
                  <c:v>2.7926078029</c:v>
                </c:pt>
                <c:pt idx="52">
                  <c:v>3.0554414784</c:v>
                </c:pt>
                <c:pt idx="53">
                  <c:v>3.0554414784</c:v>
                </c:pt>
                <c:pt idx="54">
                  <c:v>3.186858316199998</c:v>
                </c:pt>
                <c:pt idx="55">
                  <c:v>3.186858316199998</c:v>
                </c:pt>
                <c:pt idx="56">
                  <c:v>3.4168377823</c:v>
                </c:pt>
                <c:pt idx="57">
                  <c:v>3.4168377823</c:v>
                </c:pt>
                <c:pt idx="58">
                  <c:v>3.4496919918</c:v>
                </c:pt>
                <c:pt idx="59">
                  <c:v>3.4496919918</c:v>
                </c:pt>
                <c:pt idx="60">
                  <c:v>4.1396303901</c:v>
                </c:pt>
                <c:pt idx="61">
                  <c:v>4.1396303901</c:v>
                </c:pt>
                <c:pt idx="62">
                  <c:v>4.205338808999993</c:v>
                </c:pt>
                <c:pt idx="63">
                  <c:v>4.205338808999993</c:v>
                </c:pt>
                <c:pt idx="64">
                  <c:v>4.5667351129</c:v>
                </c:pt>
                <c:pt idx="65">
                  <c:v>4.5667351129</c:v>
                </c:pt>
                <c:pt idx="66">
                  <c:v>4.5995893224</c:v>
                </c:pt>
                <c:pt idx="67">
                  <c:v>4.5995893224</c:v>
                </c:pt>
                <c:pt idx="68">
                  <c:v>4.632443531799994</c:v>
                </c:pt>
                <c:pt idx="69">
                  <c:v>4.632443531799994</c:v>
                </c:pt>
                <c:pt idx="70">
                  <c:v>4.8295687885</c:v>
                </c:pt>
                <c:pt idx="71">
                  <c:v>4.8295687885</c:v>
                </c:pt>
                <c:pt idx="72">
                  <c:v>4.862422997899986</c:v>
                </c:pt>
                <c:pt idx="73">
                  <c:v>4.862422997899986</c:v>
                </c:pt>
                <c:pt idx="74">
                  <c:v>5.125256673499983</c:v>
                </c:pt>
                <c:pt idx="75">
                  <c:v>5.125256673499983</c:v>
                </c:pt>
                <c:pt idx="76">
                  <c:v>5.2895277207</c:v>
                </c:pt>
                <c:pt idx="77">
                  <c:v>5.2895277207</c:v>
                </c:pt>
                <c:pt idx="78">
                  <c:v>5.716632443500006</c:v>
                </c:pt>
                <c:pt idx="79">
                  <c:v>5.716632443500006</c:v>
                </c:pt>
                <c:pt idx="80">
                  <c:v>5.9466119097</c:v>
                </c:pt>
                <c:pt idx="81">
                  <c:v>5.9466119097</c:v>
                </c:pt>
                <c:pt idx="82">
                  <c:v>6.045174537999975</c:v>
                </c:pt>
                <c:pt idx="83">
                  <c:v>6.045174537999975</c:v>
                </c:pt>
                <c:pt idx="84">
                  <c:v>6.209445585200007</c:v>
                </c:pt>
                <c:pt idx="85">
                  <c:v>6.209445585200007</c:v>
                </c:pt>
                <c:pt idx="86">
                  <c:v>6.2751540041</c:v>
                </c:pt>
                <c:pt idx="87">
                  <c:v>6.2751540041</c:v>
                </c:pt>
                <c:pt idx="88">
                  <c:v>6.5708418891</c:v>
                </c:pt>
                <c:pt idx="89">
                  <c:v>6.5708418891</c:v>
                </c:pt>
                <c:pt idx="90">
                  <c:v>6.8008213552</c:v>
                </c:pt>
                <c:pt idx="91">
                  <c:v>6.8008213552</c:v>
                </c:pt>
                <c:pt idx="92">
                  <c:v>7.096509240199993</c:v>
                </c:pt>
                <c:pt idx="93">
                  <c:v>7.096509240199993</c:v>
                </c:pt>
                <c:pt idx="94">
                  <c:v>7.326488706399984</c:v>
                </c:pt>
                <c:pt idx="95">
                  <c:v>7.326488706399984</c:v>
                </c:pt>
                <c:pt idx="96">
                  <c:v>7.4250513347</c:v>
                </c:pt>
                <c:pt idx="97">
                  <c:v>7.4250513347</c:v>
                </c:pt>
                <c:pt idx="98">
                  <c:v>7.655030800799975</c:v>
                </c:pt>
                <c:pt idx="99">
                  <c:v>7.655030800799975</c:v>
                </c:pt>
                <c:pt idx="100">
                  <c:v>7.720739219699986</c:v>
                </c:pt>
                <c:pt idx="101">
                  <c:v>7.720739219699986</c:v>
                </c:pt>
                <c:pt idx="102">
                  <c:v>8.279260780299987</c:v>
                </c:pt>
                <c:pt idx="103">
                  <c:v>8.279260780299987</c:v>
                </c:pt>
                <c:pt idx="104">
                  <c:v>8.312114989700004</c:v>
                </c:pt>
                <c:pt idx="105">
                  <c:v>8.312114989700004</c:v>
                </c:pt>
                <c:pt idx="106">
                  <c:v>8.410677618100004</c:v>
                </c:pt>
                <c:pt idx="107">
                  <c:v>8.410677618100004</c:v>
                </c:pt>
                <c:pt idx="108">
                  <c:v>8.509240246400002</c:v>
                </c:pt>
                <c:pt idx="109">
                  <c:v>8.509240246400002</c:v>
                </c:pt>
                <c:pt idx="110">
                  <c:v>8.804928131399998</c:v>
                </c:pt>
                <c:pt idx="111">
                  <c:v>8.804928131399998</c:v>
                </c:pt>
                <c:pt idx="112">
                  <c:v>9.199178644799998</c:v>
                </c:pt>
                <c:pt idx="113">
                  <c:v>9.199178644799998</c:v>
                </c:pt>
                <c:pt idx="114">
                  <c:v>9.2648870637</c:v>
                </c:pt>
                <c:pt idx="115">
                  <c:v>9.2648870637</c:v>
                </c:pt>
                <c:pt idx="116">
                  <c:v>9.494866529800004</c:v>
                </c:pt>
                <c:pt idx="117">
                  <c:v>9.494866529800004</c:v>
                </c:pt>
                <c:pt idx="118">
                  <c:v>9.560574948700004</c:v>
                </c:pt>
                <c:pt idx="119">
                  <c:v>9.560574948700004</c:v>
                </c:pt>
                <c:pt idx="120">
                  <c:v>9.659137577000018</c:v>
                </c:pt>
                <c:pt idx="121">
                  <c:v>9.659137577000018</c:v>
                </c:pt>
                <c:pt idx="122">
                  <c:v>10.020533881</c:v>
                </c:pt>
                <c:pt idx="123">
                  <c:v>10.020533881</c:v>
                </c:pt>
                <c:pt idx="124">
                  <c:v>10.05338809</c:v>
                </c:pt>
                <c:pt idx="125">
                  <c:v>10.05338809</c:v>
                </c:pt>
                <c:pt idx="126">
                  <c:v>10.151950719</c:v>
                </c:pt>
                <c:pt idx="127">
                  <c:v>10.151950719</c:v>
                </c:pt>
                <c:pt idx="128">
                  <c:v>10.184804928</c:v>
                </c:pt>
                <c:pt idx="129">
                  <c:v>10.184804928</c:v>
                </c:pt>
                <c:pt idx="130">
                  <c:v>10.316221766</c:v>
                </c:pt>
                <c:pt idx="131">
                  <c:v>10.316221766</c:v>
                </c:pt>
                <c:pt idx="132">
                  <c:v>10.349075975</c:v>
                </c:pt>
                <c:pt idx="133">
                  <c:v>10.349075975</c:v>
                </c:pt>
                <c:pt idx="134">
                  <c:v>10.41478439400001</c:v>
                </c:pt>
                <c:pt idx="135">
                  <c:v>10.41478439400001</c:v>
                </c:pt>
                <c:pt idx="136">
                  <c:v>10.48049281300002</c:v>
                </c:pt>
                <c:pt idx="137">
                  <c:v>10.48049281300002</c:v>
                </c:pt>
                <c:pt idx="138">
                  <c:v>10.874743326</c:v>
                </c:pt>
                <c:pt idx="139">
                  <c:v>10.874743326</c:v>
                </c:pt>
                <c:pt idx="140">
                  <c:v>11.104722793</c:v>
                </c:pt>
                <c:pt idx="141">
                  <c:v>11.104722793</c:v>
                </c:pt>
                <c:pt idx="142">
                  <c:v>11.36755646800001</c:v>
                </c:pt>
                <c:pt idx="143">
                  <c:v>11.36755646800001</c:v>
                </c:pt>
                <c:pt idx="144">
                  <c:v>11.926078029</c:v>
                </c:pt>
                <c:pt idx="145">
                  <c:v>11.926078029</c:v>
                </c:pt>
                <c:pt idx="146">
                  <c:v>12.18891170399999</c:v>
                </c:pt>
                <c:pt idx="147">
                  <c:v>12.18891170399999</c:v>
                </c:pt>
                <c:pt idx="148">
                  <c:v>12.517453799</c:v>
                </c:pt>
                <c:pt idx="149">
                  <c:v>12.517453799</c:v>
                </c:pt>
                <c:pt idx="150">
                  <c:v>12.58316221800001</c:v>
                </c:pt>
                <c:pt idx="151">
                  <c:v>12.58316221800001</c:v>
                </c:pt>
                <c:pt idx="152">
                  <c:v>12.944558522</c:v>
                </c:pt>
                <c:pt idx="153">
                  <c:v>12.944558522</c:v>
                </c:pt>
                <c:pt idx="154">
                  <c:v>13.60164271</c:v>
                </c:pt>
                <c:pt idx="155">
                  <c:v>13.60164271</c:v>
                </c:pt>
                <c:pt idx="156">
                  <c:v>13.765913758</c:v>
                </c:pt>
                <c:pt idx="157">
                  <c:v>13.765913758</c:v>
                </c:pt>
                <c:pt idx="158">
                  <c:v>14.028747433</c:v>
                </c:pt>
                <c:pt idx="159">
                  <c:v>14.028747433</c:v>
                </c:pt>
                <c:pt idx="160">
                  <c:v>14.09445585200001</c:v>
                </c:pt>
                <c:pt idx="161">
                  <c:v>14.09445585200001</c:v>
                </c:pt>
                <c:pt idx="162">
                  <c:v>14.16016427100001</c:v>
                </c:pt>
                <c:pt idx="163">
                  <c:v>14.16016427100001</c:v>
                </c:pt>
                <c:pt idx="164">
                  <c:v>14.258726899</c:v>
                </c:pt>
                <c:pt idx="165">
                  <c:v>14.258726899</c:v>
                </c:pt>
                <c:pt idx="166">
                  <c:v>14.45585215600002</c:v>
                </c:pt>
                <c:pt idx="167">
                  <c:v>14.45585215600002</c:v>
                </c:pt>
                <c:pt idx="168">
                  <c:v>14.784394251</c:v>
                </c:pt>
                <c:pt idx="169">
                  <c:v>14.784394251</c:v>
                </c:pt>
                <c:pt idx="170">
                  <c:v>14.88295687900002</c:v>
                </c:pt>
                <c:pt idx="171">
                  <c:v>14.88295687900002</c:v>
                </c:pt>
                <c:pt idx="172">
                  <c:v>14.948665298</c:v>
                </c:pt>
                <c:pt idx="173">
                  <c:v>14.948665298</c:v>
                </c:pt>
                <c:pt idx="174">
                  <c:v>15.047227926</c:v>
                </c:pt>
                <c:pt idx="175">
                  <c:v>15.047227926</c:v>
                </c:pt>
                <c:pt idx="176">
                  <c:v>15.211498973</c:v>
                </c:pt>
                <c:pt idx="177">
                  <c:v>15.211498973</c:v>
                </c:pt>
                <c:pt idx="178">
                  <c:v>15.441478439</c:v>
                </c:pt>
                <c:pt idx="179">
                  <c:v>15.441478439</c:v>
                </c:pt>
                <c:pt idx="180">
                  <c:v>15.57289527700002</c:v>
                </c:pt>
                <c:pt idx="181">
                  <c:v>15.57289527700002</c:v>
                </c:pt>
                <c:pt idx="182">
                  <c:v>15.90143737200001</c:v>
                </c:pt>
                <c:pt idx="183">
                  <c:v>15.90143737200001</c:v>
                </c:pt>
                <c:pt idx="184">
                  <c:v>16.32854209399995</c:v>
                </c:pt>
                <c:pt idx="185">
                  <c:v>16.32854209399995</c:v>
                </c:pt>
                <c:pt idx="186">
                  <c:v>16.427104723</c:v>
                </c:pt>
                <c:pt idx="187">
                  <c:v>16.427104723</c:v>
                </c:pt>
                <c:pt idx="188">
                  <c:v>16.854209446</c:v>
                </c:pt>
                <c:pt idx="189">
                  <c:v>16.854209446</c:v>
                </c:pt>
                <c:pt idx="190">
                  <c:v>16.95277207399987</c:v>
                </c:pt>
                <c:pt idx="191">
                  <c:v>16.95277207399987</c:v>
                </c:pt>
                <c:pt idx="192">
                  <c:v>17.01848049299999</c:v>
                </c:pt>
                <c:pt idx="193">
                  <c:v>17.01848049299999</c:v>
                </c:pt>
                <c:pt idx="194">
                  <c:v>17.117043121</c:v>
                </c:pt>
                <c:pt idx="195">
                  <c:v>17.117043121</c:v>
                </c:pt>
                <c:pt idx="196">
                  <c:v>17.248459959</c:v>
                </c:pt>
                <c:pt idx="197">
                  <c:v>17.248459959</c:v>
                </c:pt>
                <c:pt idx="198">
                  <c:v>17.31416837800004</c:v>
                </c:pt>
                <c:pt idx="199">
                  <c:v>17.31416837800004</c:v>
                </c:pt>
                <c:pt idx="200">
                  <c:v>17.675564682</c:v>
                </c:pt>
                <c:pt idx="201">
                  <c:v>17.675564682</c:v>
                </c:pt>
                <c:pt idx="202">
                  <c:v>17.80698152000002</c:v>
                </c:pt>
                <c:pt idx="203">
                  <c:v>17.80698152000002</c:v>
                </c:pt>
                <c:pt idx="204">
                  <c:v>17.87268993799997</c:v>
                </c:pt>
                <c:pt idx="205">
                  <c:v>17.87268993799997</c:v>
                </c:pt>
                <c:pt idx="206">
                  <c:v>18.004106776</c:v>
                </c:pt>
                <c:pt idx="207">
                  <c:v>18.004106776</c:v>
                </c:pt>
                <c:pt idx="208">
                  <c:v>18.33264887099998</c:v>
                </c:pt>
                <c:pt idx="209">
                  <c:v>18.33264887099998</c:v>
                </c:pt>
                <c:pt idx="210">
                  <c:v>18.43121149900002</c:v>
                </c:pt>
                <c:pt idx="211">
                  <c:v>18.43121149900002</c:v>
                </c:pt>
                <c:pt idx="212">
                  <c:v>18.56262833699995</c:v>
                </c:pt>
                <c:pt idx="213">
                  <c:v>18.56262833699995</c:v>
                </c:pt>
                <c:pt idx="214">
                  <c:v>18.59548254599995</c:v>
                </c:pt>
                <c:pt idx="215">
                  <c:v>18.59548254599995</c:v>
                </c:pt>
                <c:pt idx="216">
                  <c:v>18.85831622199998</c:v>
                </c:pt>
                <c:pt idx="217">
                  <c:v>18.85831622199998</c:v>
                </c:pt>
                <c:pt idx="218">
                  <c:v>18.95687885</c:v>
                </c:pt>
                <c:pt idx="219">
                  <c:v>18.95687885</c:v>
                </c:pt>
                <c:pt idx="220">
                  <c:v>19.35112936299999</c:v>
                </c:pt>
                <c:pt idx="221">
                  <c:v>19.35112936299999</c:v>
                </c:pt>
                <c:pt idx="222">
                  <c:v>19.38398357299997</c:v>
                </c:pt>
                <c:pt idx="223">
                  <c:v>19.38398357299997</c:v>
                </c:pt>
                <c:pt idx="224">
                  <c:v>19.58110883</c:v>
                </c:pt>
                <c:pt idx="225">
                  <c:v>19.58110883</c:v>
                </c:pt>
                <c:pt idx="226">
                  <c:v>19.909650924</c:v>
                </c:pt>
                <c:pt idx="227">
                  <c:v>19.909650924</c:v>
                </c:pt>
                <c:pt idx="228">
                  <c:v>19.94250513299997</c:v>
                </c:pt>
                <c:pt idx="229">
                  <c:v>19.94250513299997</c:v>
                </c:pt>
                <c:pt idx="230">
                  <c:v>20.073921971</c:v>
                </c:pt>
                <c:pt idx="231">
                  <c:v>20.073921971</c:v>
                </c:pt>
                <c:pt idx="232">
                  <c:v>20.106776181</c:v>
                </c:pt>
                <c:pt idx="233">
                  <c:v>20.106776181</c:v>
                </c:pt>
                <c:pt idx="234">
                  <c:v>20.1724846</c:v>
                </c:pt>
                <c:pt idx="235">
                  <c:v>20.1724846</c:v>
                </c:pt>
                <c:pt idx="236">
                  <c:v>20.20533880899997</c:v>
                </c:pt>
                <c:pt idx="237">
                  <c:v>20.20533880899997</c:v>
                </c:pt>
                <c:pt idx="238">
                  <c:v>20.238193018</c:v>
                </c:pt>
                <c:pt idx="239">
                  <c:v>20.238193018</c:v>
                </c:pt>
                <c:pt idx="240">
                  <c:v>20.43531827499996</c:v>
                </c:pt>
                <c:pt idx="241">
                  <c:v>20.43531827499996</c:v>
                </c:pt>
                <c:pt idx="242">
                  <c:v>20.53388090300002</c:v>
                </c:pt>
                <c:pt idx="243">
                  <c:v>20.53388090300002</c:v>
                </c:pt>
                <c:pt idx="244">
                  <c:v>20.566735113</c:v>
                </c:pt>
                <c:pt idx="245">
                  <c:v>20.566735113</c:v>
                </c:pt>
                <c:pt idx="246">
                  <c:v>20.599589322</c:v>
                </c:pt>
                <c:pt idx="247">
                  <c:v>20.599589322</c:v>
                </c:pt>
                <c:pt idx="248">
                  <c:v>20.92813141699999</c:v>
                </c:pt>
                <c:pt idx="249">
                  <c:v>20.92813141699999</c:v>
                </c:pt>
                <c:pt idx="250">
                  <c:v>21.02669404499999</c:v>
                </c:pt>
                <c:pt idx="251">
                  <c:v>21.02669404499999</c:v>
                </c:pt>
                <c:pt idx="252">
                  <c:v>21.19096509200003</c:v>
                </c:pt>
                <c:pt idx="253">
                  <c:v>21.19096509200003</c:v>
                </c:pt>
                <c:pt idx="254">
                  <c:v>21.48665297699987</c:v>
                </c:pt>
                <c:pt idx="255">
                  <c:v>21.48665297699987</c:v>
                </c:pt>
                <c:pt idx="256">
                  <c:v>21.55236139599999</c:v>
                </c:pt>
                <c:pt idx="257">
                  <c:v>21.55236139599999</c:v>
                </c:pt>
                <c:pt idx="258">
                  <c:v>21.650924025</c:v>
                </c:pt>
                <c:pt idx="259">
                  <c:v>21.650924025</c:v>
                </c:pt>
                <c:pt idx="260">
                  <c:v>21.749486653</c:v>
                </c:pt>
                <c:pt idx="261">
                  <c:v>21.749486653</c:v>
                </c:pt>
                <c:pt idx="262">
                  <c:v>22.63655030800002</c:v>
                </c:pt>
                <c:pt idx="263">
                  <c:v>22.63655030800002</c:v>
                </c:pt>
                <c:pt idx="264">
                  <c:v>22.70225872700002</c:v>
                </c:pt>
                <c:pt idx="265">
                  <c:v>22.70225872700002</c:v>
                </c:pt>
                <c:pt idx="266">
                  <c:v>23.03080082100002</c:v>
                </c:pt>
                <c:pt idx="267">
                  <c:v>23.03080082100002</c:v>
                </c:pt>
                <c:pt idx="268">
                  <c:v>23.72073921999995</c:v>
                </c:pt>
                <c:pt idx="269">
                  <c:v>23.72073921999995</c:v>
                </c:pt>
                <c:pt idx="270">
                  <c:v>23.753593429</c:v>
                </c:pt>
                <c:pt idx="271">
                  <c:v>23.753593429</c:v>
                </c:pt>
                <c:pt idx="272">
                  <c:v>23.88501026699997</c:v>
                </c:pt>
                <c:pt idx="273">
                  <c:v>23.88501026699997</c:v>
                </c:pt>
                <c:pt idx="274">
                  <c:v>23.95071868599997</c:v>
                </c:pt>
                <c:pt idx="275">
                  <c:v>23.95071868599997</c:v>
                </c:pt>
                <c:pt idx="276">
                  <c:v>23.98357289499987</c:v>
                </c:pt>
                <c:pt idx="277">
                  <c:v>23.98357289499987</c:v>
                </c:pt>
                <c:pt idx="278">
                  <c:v>24.24640657099987</c:v>
                </c:pt>
                <c:pt idx="279">
                  <c:v>24.24640657099987</c:v>
                </c:pt>
                <c:pt idx="280">
                  <c:v>24.31211499</c:v>
                </c:pt>
                <c:pt idx="281">
                  <c:v>24.31211499</c:v>
                </c:pt>
                <c:pt idx="282">
                  <c:v>24.410677618</c:v>
                </c:pt>
                <c:pt idx="283">
                  <c:v>24.410677618</c:v>
                </c:pt>
                <c:pt idx="284">
                  <c:v>24.607802875</c:v>
                </c:pt>
                <c:pt idx="285">
                  <c:v>24.607802875</c:v>
                </c:pt>
                <c:pt idx="286">
                  <c:v>24.772073922</c:v>
                </c:pt>
                <c:pt idx="287">
                  <c:v>24.772073922</c:v>
                </c:pt>
                <c:pt idx="288">
                  <c:v>24.87063654999996</c:v>
                </c:pt>
                <c:pt idx="289">
                  <c:v>24.87063654999996</c:v>
                </c:pt>
                <c:pt idx="290">
                  <c:v>24.90349076</c:v>
                </c:pt>
                <c:pt idx="291">
                  <c:v>24.90349076</c:v>
                </c:pt>
                <c:pt idx="292">
                  <c:v>25.13347022600002</c:v>
                </c:pt>
                <c:pt idx="293">
                  <c:v>25.13347022600002</c:v>
                </c:pt>
                <c:pt idx="294">
                  <c:v>25.921971253</c:v>
                </c:pt>
                <c:pt idx="295">
                  <c:v>25.921971253</c:v>
                </c:pt>
                <c:pt idx="296">
                  <c:v>25.95482546200003</c:v>
                </c:pt>
                <c:pt idx="297">
                  <c:v>25.95482546200003</c:v>
                </c:pt>
                <c:pt idx="298">
                  <c:v>26.25051334699997</c:v>
                </c:pt>
                <c:pt idx="299">
                  <c:v>26.25051334699997</c:v>
                </c:pt>
                <c:pt idx="300">
                  <c:v>26.283367556</c:v>
                </c:pt>
                <c:pt idx="301">
                  <c:v>26.283367556</c:v>
                </c:pt>
                <c:pt idx="302">
                  <c:v>26.447638604</c:v>
                </c:pt>
                <c:pt idx="303">
                  <c:v>26.447638604</c:v>
                </c:pt>
                <c:pt idx="304">
                  <c:v>26.513347023</c:v>
                </c:pt>
                <c:pt idx="305">
                  <c:v>26.513347023</c:v>
                </c:pt>
                <c:pt idx="306">
                  <c:v>27.104722793</c:v>
                </c:pt>
                <c:pt idx="307">
                  <c:v>27.104722793</c:v>
                </c:pt>
                <c:pt idx="308">
                  <c:v>27.23613962999999</c:v>
                </c:pt>
                <c:pt idx="309">
                  <c:v>27.23613962999999</c:v>
                </c:pt>
                <c:pt idx="310">
                  <c:v>27.728952772</c:v>
                </c:pt>
                <c:pt idx="311">
                  <c:v>27.728952772</c:v>
                </c:pt>
                <c:pt idx="312">
                  <c:v>27.89322381899998</c:v>
                </c:pt>
                <c:pt idx="313">
                  <c:v>27.89322381899998</c:v>
                </c:pt>
                <c:pt idx="314">
                  <c:v>28.353182752</c:v>
                </c:pt>
                <c:pt idx="315">
                  <c:v>28.353182752</c:v>
                </c:pt>
                <c:pt idx="316">
                  <c:v>28.517453799</c:v>
                </c:pt>
                <c:pt idx="317">
                  <c:v>28.517453799</c:v>
                </c:pt>
                <c:pt idx="318">
                  <c:v>28.911704312</c:v>
                </c:pt>
                <c:pt idx="319">
                  <c:v>28.911704312</c:v>
                </c:pt>
                <c:pt idx="320">
                  <c:v>29.174537988</c:v>
                </c:pt>
                <c:pt idx="321">
                  <c:v>29.174537988</c:v>
                </c:pt>
                <c:pt idx="322">
                  <c:v>29.43737166300002</c:v>
                </c:pt>
                <c:pt idx="323">
                  <c:v>29.43737166300002</c:v>
                </c:pt>
                <c:pt idx="324">
                  <c:v>29.765913758</c:v>
                </c:pt>
                <c:pt idx="325">
                  <c:v>29.765913758</c:v>
                </c:pt>
                <c:pt idx="326">
                  <c:v>29.897330595</c:v>
                </c:pt>
                <c:pt idx="327">
                  <c:v>29.897330595</c:v>
                </c:pt>
                <c:pt idx="328">
                  <c:v>30.094455852</c:v>
                </c:pt>
                <c:pt idx="329">
                  <c:v>30.094455852</c:v>
                </c:pt>
                <c:pt idx="330">
                  <c:v>30.324435318</c:v>
                </c:pt>
                <c:pt idx="331">
                  <c:v>30.324435318</c:v>
                </c:pt>
                <c:pt idx="332">
                  <c:v>30.62012320299997</c:v>
                </c:pt>
                <c:pt idx="333">
                  <c:v>30.62012320299997</c:v>
                </c:pt>
                <c:pt idx="334">
                  <c:v>30.65297741300003</c:v>
                </c:pt>
                <c:pt idx="335">
                  <c:v>30.65297741300003</c:v>
                </c:pt>
                <c:pt idx="336">
                  <c:v>31.01437371700004</c:v>
                </c:pt>
                <c:pt idx="337">
                  <c:v>31.01437371700004</c:v>
                </c:pt>
                <c:pt idx="338">
                  <c:v>31.40862422999994</c:v>
                </c:pt>
                <c:pt idx="339">
                  <c:v>31.40862422999994</c:v>
                </c:pt>
                <c:pt idx="340">
                  <c:v>31.73716632400002</c:v>
                </c:pt>
                <c:pt idx="341">
                  <c:v>31.73716632400002</c:v>
                </c:pt>
                <c:pt idx="342">
                  <c:v>31.90143737199996</c:v>
                </c:pt>
                <c:pt idx="343">
                  <c:v>31.90143737199996</c:v>
                </c:pt>
                <c:pt idx="344">
                  <c:v>32.197125257</c:v>
                </c:pt>
                <c:pt idx="345">
                  <c:v>32.197125257</c:v>
                </c:pt>
                <c:pt idx="346">
                  <c:v>32.558521561</c:v>
                </c:pt>
                <c:pt idx="347">
                  <c:v>32.558521561</c:v>
                </c:pt>
                <c:pt idx="348">
                  <c:v>32.75564681700001</c:v>
                </c:pt>
                <c:pt idx="349">
                  <c:v>32.75564681700001</c:v>
                </c:pt>
                <c:pt idx="350">
                  <c:v>33.577002053</c:v>
                </c:pt>
                <c:pt idx="351">
                  <c:v>33.577002053</c:v>
                </c:pt>
                <c:pt idx="352">
                  <c:v>35.18685831600001</c:v>
                </c:pt>
                <c:pt idx="353">
                  <c:v>35.18685831600001</c:v>
                </c:pt>
                <c:pt idx="354">
                  <c:v>35.38398357299994</c:v>
                </c:pt>
                <c:pt idx="355">
                  <c:v>35.38398357299994</c:v>
                </c:pt>
                <c:pt idx="356">
                  <c:v>35.58110883000001</c:v>
                </c:pt>
                <c:pt idx="357">
                  <c:v>35.58110883000001</c:v>
                </c:pt>
                <c:pt idx="358">
                  <c:v>36.1724846</c:v>
                </c:pt>
                <c:pt idx="359">
                  <c:v>36.1724846</c:v>
                </c:pt>
                <c:pt idx="360">
                  <c:v>36.33675564700001</c:v>
                </c:pt>
                <c:pt idx="361">
                  <c:v>36.33675564700001</c:v>
                </c:pt>
                <c:pt idx="362">
                  <c:v>36.56673511300004</c:v>
                </c:pt>
                <c:pt idx="363">
                  <c:v>36.56673511300004</c:v>
                </c:pt>
                <c:pt idx="364">
                  <c:v>37.650924025</c:v>
                </c:pt>
                <c:pt idx="365">
                  <c:v>37.650924025</c:v>
                </c:pt>
                <c:pt idx="366">
                  <c:v>37.68377823400005</c:v>
                </c:pt>
                <c:pt idx="367">
                  <c:v>37.68377823400005</c:v>
                </c:pt>
                <c:pt idx="368">
                  <c:v>37.815195072</c:v>
                </c:pt>
                <c:pt idx="369">
                  <c:v>37.815195072</c:v>
                </c:pt>
                <c:pt idx="370">
                  <c:v>37.880903491</c:v>
                </c:pt>
                <c:pt idx="371">
                  <c:v>37.880903491</c:v>
                </c:pt>
                <c:pt idx="372">
                  <c:v>37.9137577</c:v>
                </c:pt>
                <c:pt idx="373">
                  <c:v>37.9137577</c:v>
                </c:pt>
                <c:pt idx="374">
                  <c:v>37.94661191</c:v>
                </c:pt>
                <c:pt idx="375">
                  <c:v>37.94661191</c:v>
                </c:pt>
                <c:pt idx="376">
                  <c:v>38.04517453800001</c:v>
                </c:pt>
                <c:pt idx="377">
                  <c:v>38.04517453800001</c:v>
                </c:pt>
                <c:pt idx="378">
                  <c:v>38.53798767999994</c:v>
                </c:pt>
                <c:pt idx="379">
                  <c:v>38.53798767999994</c:v>
                </c:pt>
                <c:pt idx="380">
                  <c:v>38.570841889</c:v>
                </c:pt>
                <c:pt idx="381">
                  <c:v>38.570841889</c:v>
                </c:pt>
                <c:pt idx="382">
                  <c:v>38.669404517</c:v>
                </c:pt>
                <c:pt idx="383">
                  <c:v>38.669404517</c:v>
                </c:pt>
                <c:pt idx="384">
                  <c:v>38.866529774</c:v>
                </c:pt>
                <c:pt idx="385">
                  <c:v>38.866529774</c:v>
                </c:pt>
                <c:pt idx="386">
                  <c:v>39.655030801</c:v>
                </c:pt>
                <c:pt idx="387">
                  <c:v>39.655030801</c:v>
                </c:pt>
                <c:pt idx="388">
                  <c:v>39.786447639</c:v>
                </c:pt>
                <c:pt idx="389">
                  <c:v>39.786447639</c:v>
                </c:pt>
                <c:pt idx="390">
                  <c:v>40.67351129400005</c:v>
                </c:pt>
                <c:pt idx="391">
                  <c:v>40.67351129400005</c:v>
                </c:pt>
                <c:pt idx="392">
                  <c:v>40.77207392200006</c:v>
                </c:pt>
                <c:pt idx="393">
                  <c:v>40.77207392200006</c:v>
                </c:pt>
                <c:pt idx="394">
                  <c:v>40.87063655</c:v>
                </c:pt>
                <c:pt idx="395">
                  <c:v>40.87063655</c:v>
                </c:pt>
                <c:pt idx="396">
                  <c:v>41.067761807</c:v>
                </c:pt>
                <c:pt idx="397">
                  <c:v>41.067761807</c:v>
                </c:pt>
                <c:pt idx="398">
                  <c:v>41.166324435</c:v>
                </c:pt>
                <c:pt idx="399">
                  <c:v>41.166324435</c:v>
                </c:pt>
                <c:pt idx="400">
                  <c:v>41.363449692</c:v>
                </c:pt>
                <c:pt idx="401">
                  <c:v>41.363449692</c:v>
                </c:pt>
                <c:pt idx="402">
                  <c:v>41.4620123200001</c:v>
                </c:pt>
                <c:pt idx="403">
                  <c:v>41.4620123200001</c:v>
                </c:pt>
                <c:pt idx="404">
                  <c:v>42.25051334700005</c:v>
                </c:pt>
                <c:pt idx="405">
                  <c:v>42.25051334700005</c:v>
                </c:pt>
                <c:pt idx="406">
                  <c:v>42.31622176599987</c:v>
                </c:pt>
                <c:pt idx="407">
                  <c:v>42.31622176599987</c:v>
                </c:pt>
                <c:pt idx="408">
                  <c:v>42.973305955</c:v>
                </c:pt>
                <c:pt idx="409">
                  <c:v>42.973305955</c:v>
                </c:pt>
                <c:pt idx="410">
                  <c:v>43.03901437400001</c:v>
                </c:pt>
                <c:pt idx="411">
                  <c:v>43.03901437400001</c:v>
                </c:pt>
                <c:pt idx="412">
                  <c:v>43.137577002</c:v>
                </c:pt>
                <c:pt idx="413">
                  <c:v>43.137577002</c:v>
                </c:pt>
                <c:pt idx="414">
                  <c:v>43.433264887</c:v>
                </c:pt>
                <c:pt idx="415">
                  <c:v>43.433264887</c:v>
                </c:pt>
                <c:pt idx="416">
                  <c:v>43.696098563</c:v>
                </c:pt>
                <c:pt idx="417">
                  <c:v>43.696098563</c:v>
                </c:pt>
                <c:pt idx="418">
                  <c:v>43.794661191</c:v>
                </c:pt>
                <c:pt idx="419">
                  <c:v>43.794661191</c:v>
                </c:pt>
                <c:pt idx="420">
                  <c:v>43.8275154</c:v>
                </c:pt>
                <c:pt idx="421">
                  <c:v>43.8275154</c:v>
                </c:pt>
                <c:pt idx="422">
                  <c:v>43.89322381900001</c:v>
                </c:pt>
                <c:pt idx="423">
                  <c:v>43.89322381900001</c:v>
                </c:pt>
                <c:pt idx="424">
                  <c:v>44.123203285</c:v>
                </c:pt>
                <c:pt idx="425">
                  <c:v>44.123203285</c:v>
                </c:pt>
                <c:pt idx="426">
                  <c:v>44.484599589</c:v>
                </c:pt>
                <c:pt idx="427">
                  <c:v>44.484599589</c:v>
                </c:pt>
                <c:pt idx="428">
                  <c:v>44.517453799</c:v>
                </c:pt>
                <c:pt idx="429">
                  <c:v>44.517453799</c:v>
                </c:pt>
                <c:pt idx="430">
                  <c:v>44.550308008</c:v>
                </c:pt>
                <c:pt idx="431">
                  <c:v>44.550308008</c:v>
                </c:pt>
                <c:pt idx="432">
                  <c:v>44.714579055</c:v>
                </c:pt>
                <c:pt idx="433">
                  <c:v>44.714579055</c:v>
                </c:pt>
                <c:pt idx="434">
                  <c:v>45.66735112900001</c:v>
                </c:pt>
                <c:pt idx="435">
                  <c:v>45.66735112900001</c:v>
                </c:pt>
                <c:pt idx="436">
                  <c:v>45.76591375800006</c:v>
                </c:pt>
                <c:pt idx="437">
                  <c:v>45.76591375800006</c:v>
                </c:pt>
                <c:pt idx="438">
                  <c:v>45.99589322400004</c:v>
                </c:pt>
                <c:pt idx="439">
                  <c:v>45.99589322400004</c:v>
                </c:pt>
                <c:pt idx="440">
                  <c:v>46.061601643</c:v>
                </c:pt>
                <c:pt idx="441">
                  <c:v>46.061601643</c:v>
                </c:pt>
                <c:pt idx="442">
                  <c:v>46.488706366</c:v>
                </c:pt>
                <c:pt idx="443">
                  <c:v>46.488706366</c:v>
                </c:pt>
                <c:pt idx="444">
                  <c:v>46.81724845999983</c:v>
                </c:pt>
                <c:pt idx="445">
                  <c:v>46.81724845999983</c:v>
                </c:pt>
                <c:pt idx="446">
                  <c:v>48.0</c:v>
                </c:pt>
                <c:pt idx="447">
                  <c:v>48.0</c:v>
                </c:pt>
                <c:pt idx="448">
                  <c:v>48.13141683800004</c:v>
                </c:pt>
                <c:pt idx="449">
                  <c:v>48.13141683800004</c:v>
                </c:pt>
                <c:pt idx="450">
                  <c:v>48.164271047</c:v>
                </c:pt>
                <c:pt idx="451">
                  <c:v>48.164271047</c:v>
                </c:pt>
                <c:pt idx="452">
                  <c:v>48.26283367600004</c:v>
                </c:pt>
                <c:pt idx="453">
                  <c:v>48.26283367600004</c:v>
                </c:pt>
                <c:pt idx="454">
                  <c:v>48.295687885</c:v>
                </c:pt>
                <c:pt idx="455">
                  <c:v>48.295687885</c:v>
                </c:pt>
                <c:pt idx="456">
                  <c:v>48.32854209400004</c:v>
                </c:pt>
                <c:pt idx="457">
                  <c:v>48.32854209400004</c:v>
                </c:pt>
                <c:pt idx="458">
                  <c:v>48.952772074</c:v>
                </c:pt>
                <c:pt idx="459">
                  <c:v>48.952772074</c:v>
                </c:pt>
                <c:pt idx="460">
                  <c:v>48.985626283</c:v>
                </c:pt>
                <c:pt idx="461">
                  <c:v>48.985626283</c:v>
                </c:pt>
                <c:pt idx="462">
                  <c:v>49.70841889100005</c:v>
                </c:pt>
                <c:pt idx="463">
                  <c:v>49.70841889100005</c:v>
                </c:pt>
                <c:pt idx="464">
                  <c:v>49.971252567</c:v>
                </c:pt>
                <c:pt idx="465">
                  <c:v>49.971252567</c:v>
                </c:pt>
                <c:pt idx="466">
                  <c:v>50.06981519500001</c:v>
                </c:pt>
                <c:pt idx="467">
                  <c:v>50.06981519500001</c:v>
                </c:pt>
                <c:pt idx="468">
                  <c:v>50.49691991800006</c:v>
                </c:pt>
                <c:pt idx="469">
                  <c:v>50.49691991800006</c:v>
                </c:pt>
                <c:pt idx="470">
                  <c:v>50.792607803</c:v>
                </c:pt>
                <c:pt idx="471">
                  <c:v>50.792607803</c:v>
                </c:pt>
                <c:pt idx="472">
                  <c:v>51.05544147799989</c:v>
                </c:pt>
                <c:pt idx="473">
                  <c:v>51.05544147799989</c:v>
                </c:pt>
                <c:pt idx="474">
                  <c:v>51.54825462</c:v>
                </c:pt>
                <c:pt idx="475">
                  <c:v>51.54825462</c:v>
                </c:pt>
                <c:pt idx="476">
                  <c:v>51.77823408600001</c:v>
                </c:pt>
                <c:pt idx="477">
                  <c:v>51.77823408600001</c:v>
                </c:pt>
                <c:pt idx="478">
                  <c:v>51.81108829599994</c:v>
                </c:pt>
                <c:pt idx="479">
                  <c:v>51.81108829599994</c:v>
                </c:pt>
                <c:pt idx="480">
                  <c:v>52.073921971</c:v>
                </c:pt>
                <c:pt idx="481">
                  <c:v>52.073921971</c:v>
                </c:pt>
                <c:pt idx="482">
                  <c:v>52.1724846</c:v>
                </c:pt>
                <c:pt idx="483">
                  <c:v>52.1724846</c:v>
                </c:pt>
                <c:pt idx="484">
                  <c:v>52.23819301800006</c:v>
                </c:pt>
                <c:pt idx="485">
                  <c:v>52.23819301800006</c:v>
                </c:pt>
                <c:pt idx="486">
                  <c:v>52.369609856</c:v>
                </c:pt>
                <c:pt idx="487">
                  <c:v>52.369609856</c:v>
                </c:pt>
                <c:pt idx="488">
                  <c:v>52.43531827500004</c:v>
                </c:pt>
                <c:pt idx="489">
                  <c:v>52.43531827500004</c:v>
                </c:pt>
                <c:pt idx="490">
                  <c:v>52.533880903</c:v>
                </c:pt>
                <c:pt idx="491">
                  <c:v>52.533880903</c:v>
                </c:pt>
                <c:pt idx="492">
                  <c:v>52.59958932200004</c:v>
                </c:pt>
                <c:pt idx="493">
                  <c:v>52.59958932200004</c:v>
                </c:pt>
                <c:pt idx="494">
                  <c:v>52.665297741</c:v>
                </c:pt>
                <c:pt idx="495">
                  <c:v>52.665297741</c:v>
                </c:pt>
                <c:pt idx="496">
                  <c:v>52.796714579</c:v>
                </c:pt>
                <c:pt idx="497">
                  <c:v>52.796714579</c:v>
                </c:pt>
                <c:pt idx="498">
                  <c:v>52.960985626</c:v>
                </c:pt>
                <c:pt idx="499">
                  <c:v>52.960985626</c:v>
                </c:pt>
                <c:pt idx="500">
                  <c:v>53.092402464</c:v>
                </c:pt>
                <c:pt idx="501">
                  <c:v>53.092402464</c:v>
                </c:pt>
                <c:pt idx="502">
                  <c:v>53.35523614</c:v>
                </c:pt>
                <c:pt idx="503">
                  <c:v>53.35523614</c:v>
                </c:pt>
                <c:pt idx="504">
                  <c:v>53.388090349</c:v>
                </c:pt>
                <c:pt idx="505">
                  <c:v>53.388090349</c:v>
                </c:pt>
                <c:pt idx="506">
                  <c:v>53.519507187</c:v>
                </c:pt>
                <c:pt idx="507">
                  <c:v>53.519507187</c:v>
                </c:pt>
                <c:pt idx="508">
                  <c:v>53.650924025</c:v>
                </c:pt>
                <c:pt idx="509">
                  <c:v>53.650924025</c:v>
                </c:pt>
                <c:pt idx="510">
                  <c:v>54.07802874700001</c:v>
                </c:pt>
                <c:pt idx="511">
                  <c:v>54.07802874700001</c:v>
                </c:pt>
                <c:pt idx="512">
                  <c:v>54.143737166</c:v>
                </c:pt>
                <c:pt idx="513">
                  <c:v>54.143737166</c:v>
                </c:pt>
                <c:pt idx="514">
                  <c:v>54.37371663200001</c:v>
                </c:pt>
                <c:pt idx="515">
                  <c:v>54.37371663200001</c:v>
                </c:pt>
                <c:pt idx="516">
                  <c:v>54.70225872700004</c:v>
                </c:pt>
                <c:pt idx="517">
                  <c:v>54.70225872700004</c:v>
                </c:pt>
                <c:pt idx="518">
                  <c:v>54.73511293600014</c:v>
                </c:pt>
                <c:pt idx="519">
                  <c:v>54.73511293600014</c:v>
                </c:pt>
                <c:pt idx="520">
                  <c:v>55.195071869</c:v>
                </c:pt>
                <c:pt idx="521">
                  <c:v>55.195071869</c:v>
                </c:pt>
                <c:pt idx="522">
                  <c:v>55.227926078</c:v>
                </c:pt>
                <c:pt idx="523">
                  <c:v>55.227926078</c:v>
                </c:pt>
                <c:pt idx="524">
                  <c:v>55.58932238200001</c:v>
                </c:pt>
                <c:pt idx="525">
                  <c:v>55.58932238200001</c:v>
                </c:pt>
                <c:pt idx="526">
                  <c:v>55.655030801</c:v>
                </c:pt>
                <c:pt idx="527">
                  <c:v>55.655030801</c:v>
                </c:pt>
                <c:pt idx="528">
                  <c:v>56.114989733</c:v>
                </c:pt>
                <c:pt idx="529">
                  <c:v>56.114989733</c:v>
                </c:pt>
                <c:pt idx="530">
                  <c:v>56.37782340899994</c:v>
                </c:pt>
                <c:pt idx="531">
                  <c:v>56.37782340899994</c:v>
                </c:pt>
                <c:pt idx="532">
                  <c:v>56.41067761799994</c:v>
                </c:pt>
                <c:pt idx="533">
                  <c:v>56.41067761799994</c:v>
                </c:pt>
                <c:pt idx="534">
                  <c:v>56.44353182800001</c:v>
                </c:pt>
                <c:pt idx="535">
                  <c:v>56.44353182800001</c:v>
                </c:pt>
                <c:pt idx="536">
                  <c:v>56.90349076</c:v>
                </c:pt>
                <c:pt idx="537">
                  <c:v>56.90349076</c:v>
                </c:pt>
                <c:pt idx="538">
                  <c:v>57.067761807</c:v>
                </c:pt>
                <c:pt idx="539">
                  <c:v>57.067761807</c:v>
                </c:pt>
                <c:pt idx="540">
                  <c:v>57.363449692</c:v>
                </c:pt>
                <c:pt idx="541">
                  <c:v>57.363449692</c:v>
                </c:pt>
                <c:pt idx="542">
                  <c:v>57.396303901</c:v>
                </c:pt>
                <c:pt idx="543">
                  <c:v>57.396303901</c:v>
                </c:pt>
                <c:pt idx="544">
                  <c:v>57.72484599600001</c:v>
                </c:pt>
                <c:pt idx="545">
                  <c:v>57.72484599600001</c:v>
                </c:pt>
                <c:pt idx="546">
                  <c:v>57.823408624</c:v>
                </c:pt>
                <c:pt idx="547">
                  <c:v>57.823408624</c:v>
                </c:pt>
                <c:pt idx="548">
                  <c:v>58.184804928</c:v>
                </c:pt>
                <c:pt idx="549">
                  <c:v>58.184804928</c:v>
                </c:pt>
                <c:pt idx="550">
                  <c:v>58.381930185</c:v>
                </c:pt>
                <c:pt idx="551">
                  <c:v>58.381930185</c:v>
                </c:pt>
                <c:pt idx="552">
                  <c:v>58.579055441</c:v>
                </c:pt>
                <c:pt idx="553">
                  <c:v>58.579055441</c:v>
                </c:pt>
                <c:pt idx="554">
                  <c:v>58.611909651</c:v>
                </c:pt>
                <c:pt idx="555">
                  <c:v>58.611909651</c:v>
                </c:pt>
                <c:pt idx="556">
                  <c:v>58.64476386</c:v>
                </c:pt>
                <c:pt idx="557">
                  <c:v>58.64476386</c:v>
                </c:pt>
                <c:pt idx="558">
                  <c:v>58.67761807</c:v>
                </c:pt>
                <c:pt idx="559">
                  <c:v>58.67761807</c:v>
                </c:pt>
                <c:pt idx="560">
                  <c:v>58.84188911699994</c:v>
                </c:pt>
                <c:pt idx="561">
                  <c:v>58.84188911699994</c:v>
                </c:pt>
                <c:pt idx="562">
                  <c:v>58.907597536</c:v>
                </c:pt>
                <c:pt idx="563">
                  <c:v>58.907597536</c:v>
                </c:pt>
                <c:pt idx="564">
                  <c:v>59.137577002</c:v>
                </c:pt>
                <c:pt idx="565">
                  <c:v>59.137577002</c:v>
                </c:pt>
                <c:pt idx="566">
                  <c:v>59.170431211</c:v>
                </c:pt>
                <c:pt idx="567">
                  <c:v>59.170431211</c:v>
                </c:pt>
                <c:pt idx="568">
                  <c:v>59.2689938400001</c:v>
                </c:pt>
                <c:pt idx="569">
                  <c:v>59.2689938400001</c:v>
                </c:pt>
                <c:pt idx="570">
                  <c:v>59.301848049</c:v>
                </c:pt>
                <c:pt idx="571">
                  <c:v>59.301848049</c:v>
                </c:pt>
                <c:pt idx="572">
                  <c:v>59.46611909700001</c:v>
                </c:pt>
                <c:pt idx="573">
                  <c:v>59.46611909700001</c:v>
                </c:pt>
                <c:pt idx="574">
                  <c:v>59.53182751499997</c:v>
                </c:pt>
                <c:pt idx="575">
                  <c:v>59.53182751499997</c:v>
                </c:pt>
                <c:pt idx="576">
                  <c:v>59.564681725</c:v>
                </c:pt>
                <c:pt idx="577">
                  <c:v>59.564681725</c:v>
                </c:pt>
                <c:pt idx="578">
                  <c:v>59.5975359340001</c:v>
                </c:pt>
                <c:pt idx="579">
                  <c:v>59.5975359340001</c:v>
                </c:pt>
                <c:pt idx="580">
                  <c:v>59.63039014400006</c:v>
                </c:pt>
                <c:pt idx="581">
                  <c:v>59.63039014400006</c:v>
                </c:pt>
                <c:pt idx="582">
                  <c:v>59.663244353</c:v>
                </c:pt>
                <c:pt idx="583">
                  <c:v>59.663244353</c:v>
                </c:pt>
                <c:pt idx="584">
                  <c:v>59.7289527720001</c:v>
                </c:pt>
                <c:pt idx="585">
                  <c:v>59.7289527720001</c:v>
                </c:pt>
                <c:pt idx="586">
                  <c:v>60.0</c:v>
                </c:pt>
              </c:numCache>
            </c:numRef>
          </c:xVal>
          <c:yVal>
            <c:numRef>
              <c:f>forgraphics!$C$1533:$C$2119</c:f>
              <c:numCache>
                <c:formatCode>General</c:formatCode>
                <c:ptCount val="58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0.0023148148</c:v>
                </c:pt>
                <c:pt idx="6">
                  <c:v>0.0023148148</c:v>
                </c:pt>
                <c:pt idx="7">
                  <c:v>0.00462962960000001</c:v>
                </c:pt>
                <c:pt idx="8">
                  <c:v>0.00462962960000001</c:v>
                </c:pt>
                <c:pt idx="9">
                  <c:v>0.00694444440000001</c:v>
                </c:pt>
                <c:pt idx="10">
                  <c:v>0.00694444440000001</c:v>
                </c:pt>
                <c:pt idx="11">
                  <c:v>0.00925925930000001</c:v>
                </c:pt>
                <c:pt idx="12">
                  <c:v>0.00925925930000001</c:v>
                </c:pt>
                <c:pt idx="13">
                  <c:v>0.00925925930000001</c:v>
                </c:pt>
                <c:pt idx="14">
                  <c:v>0.00925925930000001</c:v>
                </c:pt>
                <c:pt idx="15">
                  <c:v>0.0139106242</c:v>
                </c:pt>
                <c:pt idx="16">
                  <c:v>0.0139106242</c:v>
                </c:pt>
                <c:pt idx="17">
                  <c:v>0.0139106242</c:v>
                </c:pt>
                <c:pt idx="18">
                  <c:v>0.0139106242</c:v>
                </c:pt>
                <c:pt idx="19">
                  <c:v>0.0139106242</c:v>
                </c:pt>
                <c:pt idx="20">
                  <c:v>0.0139106242</c:v>
                </c:pt>
                <c:pt idx="21">
                  <c:v>0.0139106242</c:v>
                </c:pt>
                <c:pt idx="22">
                  <c:v>0.0139106242</c:v>
                </c:pt>
                <c:pt idx="23">
                  <c:v>0.0139106242</c:v>
                </c:pt>
                <c:pt idx="24">
                  <c:v>0.0139106242</c:v>
                </c:pt>
                <c:pt idx="25">
                  <c:v>0.0139106242</c:v>
                </c:pt>
                <c:pt idx="26">
                  <c:v>0.0139106242</c:v>
                </c:pt>
                <c:pt idx="27">
                  <c:v>0.0139106242</c:v>
                </c:pt>
                <c:pt idx="28">
                  <c:v>0.0139106242</c:v>
                </c:pt>
                <c:pt idx="29">
                  <c:v>0.0162696897</c:v>
                </c:pt>
                <c:pt idx="30">
                  <c:v>0.0162696897</c:v>
                </c:pt>
                <c:pt idx="31">
                  <c:v>0.0162696897</c:v>
                </c:pt>
                <c:pt idx="32">
                  <c:v>0.0162696897</c:v>
                </c:pt>
                <c:pt idx="33">
                  <c:v>0.0186344261</c:v>
                </c:pt>
                <c:pt idx="34">
                  <c:v>0.0186344261</c:v>
                </c:pt>
                <c:pt idx="35">
                  <c:v>0.0186344261</c:v>
                </c:pt>
                <c:pt idx="36">
                  <c:v>0.0186344261</c:v>
                </c:pt>
                <c:pt idx="37">
                  <c:v>0.0186344261</c:v>
                </c:pt>
                <c:pt idx="38">
                  <c:v>0.0186344261</c:v>
                </c:pt>
                <c:pt idx="39">
                  <c:v>0.0210106139</c:v>
                </c:pt>
                <c:pt idx="40">
                  <c:v>0.0210106139</c:v>
                </c:pt>
                <c:pt idx="41">
                  <c:v>0.0233868017</c:v>
                </c:pt>
                <c:pt idx="42">
                  <c:v>0.0233868017</c:v>
                </c:pt>
                <c:pt idx="43">
                  <c:v>0.0257687851</c:v>
                </c:pt>
                <c:pt idx="44">
                  <c:v>0.0257687851</c:v>
                </c:pt>
                <c:pt idx="45">
                  <c:v>0.0281507685</c:v>
                </c:pt>
                <c:pt idx="46">
                  <c:v>0.0281507685</c:v>
                </c:pt>
                <c:pt idx="47">
                  <c:v>0.0305327519</c:v>
                </c:pt>
                <c:pt idx="48">
                  <c:v>0.0305327519</c:v>
                </c:pt>
                <c:pt idx="49">
                  <c:v>0.0329147354</c:v>
                </c:pt>
                <c:pt idx="50">
                  <c:v>0.0329147354</c:v>
                </c:pt>
                <c:pt idx="51">
                  <c:v>0.0352967188</c:v>
                </c:pt>
                <c:pt idx="52">
                  <c:v>0.0352967188</c:v>
                </c:pt>
                <c:pt idx="53">
                  <c:v>0.0376787022</c:v>
                </c:pt>
                <c:pt idx="54">
                  <c:v>0.0376787022</c:v>
                </c:pt>
                <c:pt idx="55">
                  <c:v>0.0400606856</c:v>
                </c:pt>
                <c:pt idx="56">
                  <c:v>0.0400606856</c:v>
                </c:pt>
                <c:pt idx="57">
                  <c:v>0.0400606856</c:v>
                </c:pt>
                <c:pt idx="58">
                  <c:v>0.0400606856</c:v>
                </c:pt>
                <c:pt idx="59">
                  <c:v>0.0400606856</c:v>
                </c:pt>
                <c:pt idx="60">
                  <c:v>0.0400606856</c:v>
                </c:pt>
                <c:pt idx="61">
                  <c:v>0.0400606856</c:v>
                </c:pt>
                <c:pt idx="62">
                  <c:v>0.0400606856</c:v>
                </c:pt>
                <c:pt idx="63">
                  <c:v>0.0424605339000001</c:v>
                </c:pt>
                <c:pt idx="64">
                  <c:v>0.0424605339000001</c:v>
                </c:pt>
                <c:pt idx="65">
                  <c:v>0.0448603822</c:v>
                </c:pt>
                <c:pt idx="66">
                  <c:v>0.0448603822</c:v>
                </c:pt>
                <c:pt idx="67">
                  <c:v>0.0448603822</c:v>
                </c:pt>
                <c:pt idx="68">
                  <c:v>0.0448603822</c:v>
                </c:pt>
                <c:pt idx="69">
                  <c:v>0.0496721685999999</c:v>
                </c:pt>
                <c:pt idx="70">
                  <c:v>0.0496721685999999</c:v>
                </c:pt>
                <c:pt idx="71">
                  <c:v>0.0520780619000001</c:v>
                </c:pt>
                <c:pt idx="72">
                  <c:v>0.0520780619000001</c:v>
                </c:pt>
                <c:pt idx="73">
                  <c:v>0.0520780619000001</c:v>
                </c:pt>
                <c:pt idx="74">
                  <c:v>0.0520780619000001</c:v>
                </c:pt>
                <c:pt idx="75">
                  <c:v>0.0520780619000001</c:v>
                </c:pt>
                <c:pt idx="76">
                  <c:v>0.0520780619000001</c:v>
                </c:pt>
                <c:pt idx="77">
                  <c:v>0.0544962301000001</c:v>
                </c:pt>
                <c:pt idx="78">
                  <c:v>0.0544962301000001</c:v>
                </c:pt>
                <c:pt idx="79">
                  <c:v>0.0544962301000001</c:v>
                </c:pt>
                <c:pt idx="80">
                  <c:v>0.0544962301000001</c:v>
                </c:pt>
                <c:pt idx="81">
                  <c:v>0.0544962301000001</c:v>
                </c:pt>
                <c:pt idx="82">
                  <c:v>0.0544962301000001</c:v>
                </c:pt>
                <c:pt idx="83">
                  <c:v>0.0544962301000001</c:v>
                </c:pt>
                <c:pt idx="84">
                  <c:v>0.0544962301000001</c:v>
                </c:pt>
                <c:pt idx="85">
                  <c:v>0.0544962301000001</c:v>
                </c:pt>
                <c:pt idx="86">
                  <c:v>0.0544962301000001</c:v>
                </c:pt>
                <c:pt idx="87">
                  <c:v>0.0544962301000001</c:v>
                </c:pt>
                <c:pt idx="88">
                  <c:v>0.0544962301000001</c:v>
                </c:pt>
                <c:pt idx="89">
                  <c:v>0.0569457216999999</c:v>
                </c:pt>
                <c:pt idx="90">
                  <c:v>0.0569457216999999</c:v>
                </c:pt>
                <c:pt idx="91">
                  <c:v>0.0569457216999999</c:v>
                </c:pt>
                <c:pt idx="92">
                  <c:v>0.0569457216999999</c:v>
                </c:pt>
                <c:pt idx="93">
                  <c:v>0.0569457216999999</c:v>
                </c:pt>
                <c:pt idx="94">
                  <c:v>0.0569457216999999</c:v>
                </c:pt>
                <c:pt idx="95">
                  <c:v>0.0594080044000001</c:v>
                </c:pt>
                <c:pt idx="96">
                  <c:v>0.0594080044000001</c:v>
                </c:pt>
                <c:pt idx="97">
                  <c:v>0.0594080044000001</c:v>
                </c:pt>
                <c:pt idx="98">
                  <c:v>0.0594080044000001</c:v>
                </c:pt>
                <c:pt idx="99">
                  <c:v>0.0618767498</c:v>
                </c:pt>
                <c:pt idx="100">
                  <c:v>0.0618767498</c:v>
                </c:pt>
                <c:pt idx="101">
                  <c:v>0.0643454952</c:v>
                </c:pt>
                <c:pt idx="102">
                  <c:v>0.0643454952</c:v>
                </c:pt>
                <c:pt idx="103">
                  <c:v>0.0643454952</c:v>
                </c:pt>
                <c:pt idx="104">
                  <c:v>0.0643454952</c:v>
                </c:pt>
                <c:pt idx="105">
                  <c:v>0.0668207717</c:v>
                </c:pt>
                <c:pt idx="106">
                  <c:v>0.0668207717</c:v>
                </c:pt>
                <c:pt idx="107">
                  <c:v>0.0692960482</c:v>
                </c:pt>
                <c:pt idx="108">
                  <c:v>0.0692960482</c:v>
                </c:pt>
                <c:pt idx="109">
                  <c:v>0.0692960482</c:v>
                </c:pt>
                <c:pt idx="110">
                  <c:v>0.0692960482</c:v>
                </c:pt>
                <c:pt idx="111">
                  <c:v>0.0692960482</c:v>
                </c:pt>
                <c:pt idx="112">
                  <c:v>0.0692960482</c:v>
                </c:pt>
                <c:pt idx="113">
                  <c:v>0.0717845614000001</c:v>
                </c:pt>
                <c:pt idx="114">
                  <c:v>0.0717845614000001</c:v>
                </c:pt>
                <c:pt idx="115">
                  <c:v>0.0717845614000001</c:v>
                </c:pt>
                <c:pt idx="116">
                  <c:v>0.0717845614000001</c:v>
                </c:pt>
                <c:pt idx="117">
                  <c:v>0.0742797642</c:v>
                </c:pt>
                <c:pt idx="118">
                  <c:v>0.0742797642</c:v>
                </c:pt>
                <c:pt idx="119">
                  <c:v>0.0742797642</c:v>
                </c:pt>
                <c:pt idx="120">
                  <c:v>0.0742797642</c:v>
                </c:pt>
                <c:pt idx="121">
                  <c:v>0.0767817108000001</c:v>
                </c:pt>
                <c:pt idx="122">
                  <c:v>0.0767817108000001</c:v>
                </c:pt>
                <c:pt idx="123">
                  <c:v>0.0792836574000001</c:v>
                </c:pt>
                <c:pt idx="124">
                  <c:v>0.0792836574000001</c:v>
                </c:pt>
                <c:pt idx="125">
                  <c:v>0.081785604</c:v>
                </c:pt>
                <c:pt idx="126">
                  <c:v>0.081785604</c:v>
                </c:pt>
                <c:pt idx="127">
                  <c:v>0.0842875505</c:v>
                </c:pt>
                <c:pt idx="128">
                  <c:v>0.0842875505</c:v>
                </c:pt>
                <c:pt idx="129">
                  <c:v>0.0867894971</c:v>
                </c:pt>
                <c:pt idx="130">
                  <c:v>0.0867894971</c:v>
                </c:pt>
                <c:pt idx="131">
                  <c:v>0.0892914437000001</c:v>
                </c:pt>
                <c:pt idx="132">
                  <c:v>0.0892914437000001</c:v>
                </c:pt>
                <c:pt idx="133">
                  <c:v>0.0942953369000002</c:v>
                </c:pt>
                <c:pt idx="134">
                  <c:v>0.0942953369000002</c:v>
                </c:pt>
                <c:pt idx="135">
                  <c:v>0.0967972835</c:v>
                </c:pt>
                <c:pt idx="136">
                  <c:v>0.0967972835</c:v>
                </c:pt>
                <c:pt idx="137">
                  <c:v>0.09929923</c:v>
                </c:pt>
                <c:pt idx="138">
                  <c:v>0.09929923</c:v>
                </c:pt>
                <c:pt idx="139">
                  <c:v>0.09929923</c:v>
                </c:pt>
                <c:pt idx="140">
                  <c:v>0.09929923</c:v>
                </c:pt>
                <c:pt idx="141">
                  <c:v>0.1018081458</c:v>
                </c:pt>
                <c:pt idx="142">
                  <c:v>0.1018081458</c:v>
                </c:pt>
                <c:pt idx="143">
                  <c:v>0.1043170616</c:v>
                </c:pt>
                <c:pt idx="144">
                  <c:v>0.1043170616</c:v>
                </c:pt>
                <c:pt idx="145">
                  <c:v>0.1043170616</c:v>
                </c:pt>
                <c:pt idx="146">
                  <c:v>0.1043170616</c:v>
                </c:pt>
                <c:pt idx="147">
                  <c:v>0.1068330249</c:v>
                </c:pt>
                <c:pt idx="148">
                  <c:v>0.1068330249</c:v>
                </c:pt>
                <c:pt idx="149">
                  <c:v>0.1068330249</c:v>
                </c:pt>
                <c:pt idx="150">
                  <c:v>0.1068330249</c:v>
                </c:pt>
                <c:pt idx="151">
                  <c:v>0.1093560955</c:v>
                </c:pt>
                <c:pt idx="152">
                  <c:v>0.1093560955</c:v>
                </c:pt>
                <c:pt idx="153">
                  <c:v>0.111879166</c:v>
                </c:pt>
                <c:pt idx="154">
                  <c:v>0.111879166</c:v>
                </c:pt>
                <c:pt idx="155">
                  <c:v>0.111879166</c:v>
                </c:pt>
                <c:pt idx="156">
                  <c:v>0.111879166</c:v>
                </c:pt>
                <c:pt idx="157">
                  <c:v>0.1144094248</c:v>
                </c:pt>
                <c:pt idx="158">
                  <c:v>0.1144094248</c:v>
                </c:pt>
                <c:pt idx="159">
                  <c:v>0.1144094248</c:v>
                </c:pt>
                <c:pt idx="160">
                  <c:v>0.1144094248</c:v>
                </c:pt>
                <c:pt idx="161">
                  <c:v>0.1144094248</c:v>
                </c:pt>
                <c:pt idx="162">
                  <c:v>0.1144094248</c:v>
                </c:pt>
                <c:pt idx="163">
                  <c:v>0.1169542253</c:v>
                </c:pt>
                <c:pt idx="164">
                  <c:v>0.1169542253</c:v>
                </c:pt>
                <c:pt idx="165">
                  <c:v>0.1169542253</c:v>
                </c:pt>
                <c:pt idx="166">
                  <c:v>0.1169542253</c:v>
                </c:pt>
                <c:pt idx="167">
                  <c:v>0.1169542253</c:v>
                </c:pt>
                <c:pt idx="168">
                  <c:v>0.1169542253</c:v>
                </c:pt>
                <c:pt idx="169">
                  <c:v>0.1195137783</c:v>
                </c:pt>
                <c:pt idx="170">
                  <c:v>0.1195137783</c:v>
                </c:pt>
                <c:pt idx="171">
                  <c:v>0.1220733313</c:v>
                </c:pt>
                <c:pt idx="172">
                  <c:v>0.1220733313</c:v>
                </c:pt>
                <c:pt idx="173">
                  <c:v>0.1246328842</c:v>
                </c:pt>
                <c:pt idx="174">
                  <c:v>0.1246328842</c:v>
                </c:pt>
                <c:pt idx="175">
                  <c:v>0.1271924372</c:v>
                </c:pt>
                <c:pt idx="176">
                  <c:v>0.1271924372</c:v>
                </c:pt>
                <c:pt idx="177">
                  <c:v>0.1297595183</c:v>
                </c:pt>
                <c:pt idx="178">
                  <c:v>0.1297595183</c:v>
                </c:pt>
                <c:pt idx="179">
                  <c:v>0.1297595183</c:v>
                </c:pt>
                <c:pt idx="180">
                  <c:v>0.1297595183</c:v>
                </c:pt>
                <c:pt idx="181">
                  <c:v>0.1297595183</c:v>
                </c:pt>
                <c:pt idx="182">
                  <c:v>0.1297595183</c:v>
                </c:pt>
                <c:pt idx="183">
                  <c:v>0.1323418342</c:v>
                </c:pt>
                <c:pt idx="184">
                  <c:v>0.1323418342</c:v>
                </c:pt>
                <c:pt idx="185">
                  <c:v>0.1349241502</c:v>
                </c:pt>
                <c:pt idx="186">
                  <c:v>0.1349241502</c:v>
                </c:pt>
                <c:pt idx="187">
                  <c:v>0.1375064662</c:v>
                </c:pt>
                <c:pt idx="188">
                  <c:v>0.1375064662</c:v>
                </c:pt>
                <c:pt idx="189">
                  <c:v>0.1375064662</c:v>
                </c:pt>
                <c:pt idx="190">
                  <c:v>0.1375064662</c:v>
                </c:pt>
                <c:pt idx="191">
                  <c:v>0.1401043383</c:v>
                </c:pt>
                <c:pt idx="192">
                  <c:v>0.1401043383</c:v>
                </c:pt>
                <c:pt idx="193">
                  <c:v>0.1427022104</c:v>
                </c:pt>
                <c:pt idx="194">
                  <c:v>0.1427022104</c:v>
                </c:pt>
                <c:pt idx="195">
                  <c:v>0.1453000824</c:v>
                </c:pt>
                <c:pt idx="196">
                  <c:v>0.1453000824</c:v>
                </c:pt>
                <c:pt idx="197">
                  <c:v>0.1453000824</c:v>
                </c:pt>
                <c:pt idx="198">
                  <c:v>0.1453000824</c:v>
                </c:pt>
                <c:pt idx="199">
                  <c:v>0.1479058749</c:v>
                </c:pt>
                <c:pt idx="200">
                  <c:v>0.1479058749</c:v>
                </c:pt>
                <c:pt idx="201">
                  <c:v>0.1479058749</c:v>
                </c:pt>
                <c:pt idx="202">
                  <c:v>0.1479058749</c:v>
                </c:pt>
                <c:pt idx="203">
                  <c:v>0.1505196605</c:v>
                </c:pt>
                <c:pt idx="204">
                  <c:v>0.1505196605</c:v>
                </c:pt>
                <c:pt idx="205">
                  <c:v>0.1531334462</c:v>
                </c:pt>
                <c:pt idx="206">
                  <c:v>0.1531334462</c:v>
                </c:pt>
                <c:pt idx="207">
                  <c:v>0.1531334462</c:v>
                </c:pt>
                <c:pt idx="208">
                  <c:v>0.1531334462</c:v>
                </c:pt>
                <c:pt idx="209">
                  <c:v>0.1531334462</c:v>
                </c:pt>
                <c:pt idx="210">
                  <c:v>0.1531334462</c:v>
                </c:pt>
                <c:pt idx="211">
                  <c:v>0.1557634666</c:v>
                </c:pt>
                <c:pt idx="212">
                  <c:v>0.1557634666</c:v>
                </c:pt>
                <c:pt idx="213">
                  <c:v>0.1583934869</c:v>
                </c:pt>
                <c:pt idx="214">
                  <c:v>0.1583934869</c:v>
                </c:pt>
                <c:pt idx="215">
                  <c:v>0.1610235073</c:v>
                </c:pt>
                <c:pt idx="216">
                  <c:v>0.1610235073</c:v>
                </c:pt>
                <c:pt idx="217">
                  <c:v>0.1636535276</c:v>
                </c:pt>
                <c:pt idx="218">
                  <c:v>0.1636535276</c:v>
                </c:pt>
                <c:pt idx="219">
                  <c:v>0.166283548</c:v>
                </c:pt>
                <c:pt idx="220">
                  <c:v>0.166283548</c:v>
                </c:pt>
                <c:pt idx="221">
                  <c:v>0.166283548</c:v>
                </c:pt>
                <c:pt idx="222">
                  <c:v>0.166283548</c:v>
                </c:pt>
                <c:pt idx="223">
                  <c:v>0.1689302669</c:v>
                </c:pt>
                <c:pt idx="224">
                  <c:v>0.1689302669</c:v>
                </c:pt>
                <c:pt idx="225">
                  <c:v>0.1715769858</c:v>
                </c:pt>
                <c:pt idx="226">
                  <c:v>0.1715769858</c:v>
                </c:pt>
                <c:pt idx="227">
                  <c:v>0.1715769858</c:v>
                </c:pt>
                <c:pt idx="228">
                  <c:v>0.1715769858</c:v>
                </c:pt>
                <c:pt idx="229">
                  <c:v>0.1715769858</c:v>
                </c:pt>
                <c:pt idx="230">
                  <c:v>0.1715769858</c:v>
                </c:pt>
                <c:pt idx="231">
                  <c:v>0.1715769858</c:v>
                </c:pt>
                <c:pt idx="232">
                  <c:v>0.1715769858</c:v>
                </c:pt>
                <c:pt idx="233">
                  <c:v>0.1742579664</c:v>
                </c:pt>
                <c:pt idx="234">
                  <c:v>0.1742579664</c:v>
                </c:pt>
                <c:pt idx="235">
                  <c:v>0.176938947</c:v>
                </c:pt>
                <c:pt idx="236">
                  <c:v>0.176938947</c:v>
                </c:pt>
                <c:pt idx="237">
                  <c:v>0.176938947</c:v>
                </c:pt>
                <c:pt idx="238">
                  <c:v>0.176938947</c:v>
                </c:pt>
                <c:pt idx="239">
                  <c:v>0.176938947</c:v>
                </c:pt>
                <c:pt idx="240">
                  <c:v>0.176938947</c:v>
                </c:pt>
                <c:pt idx="241">
                  <c:v>0.1796463847</c:v>
                </c:pt>
                <c:pt idx="242">
                  <c:v>0.1796463847</c:v>
                </c:pt>
                <c:pt idx="243">
                  <c:v>0.1796463847</c:v>
                </c:pt>
                <c:pt idx="244">
                  <c:v>0.1796463847</c:v>
                </c:pt>
                <c:pt idx="245">
                  <c:v>0.1796463847</c:v>
                </c:pt>
                <c:pt idx="246">
                  <c:v>0.1796463847</c:v>
                </c:pt>
                <c:pt idx="247">
                  <c:v>0.182371812</c:v>
                </c:pt>
                <c:pt idx="248">
                  <c:v>0.182371812</c:v>
                </c:pt>
                <c:pt idx="249">
                  <c:v>0.182371812</c:v>
                </c:pt>
                <c:pt idx="250">
                  <c:v>0.182371812</c:v>
                </c:pt>
                <c:pt idx="251">
                  <c:v>0.1851063544</c:v>
                </c:pt>
                <c:pt idx="252">
                  <c:v>0.1851063544</c:v>
                </c:pt>
                <c:pt idx="253">
                  <c:v>0.1851063544</c:v>
                </c:pt>
                <c:pt idx="254">
                  <c:v>0.1851063544</c:v>
                </c:pt>
                <c:pt idx="255">
                  <c:v>0.1851063544</c:v>
                </c:pt>
                <c:pt idx="256">
                  <c:v>0.1851063544</c:v>
                </c:pt>
                <c:pt idx="257">
                  <c:v>0.1878781015</c:v>
                </c:pt>
                <c:pt idx="258">
                  <c:v>0.1878781015</c:v>
                </c:pt>
                <c:pt idx="259">
                  <c:v>0.1906498486</c:v>
                </c:pt>
                <c:pt idx="260">
                  <c:v>0.1906498486</c:v>
                </c:pt>
                <c:pt idx="261">
                  <c:v>0.1934215957</c:v>
                </c:pt>
                <c:pt idx="262">
                  <c:v>0.1934215957</c:v>
                </c:pt>
                <c:pt idx="263">
                  <c:v>0.1934215957</c:v>
                </c:pt>
                <c:pt idx="264">
                  <c:v>0.1934215957</c:v>
                </c:pt>
                <c:pt idx="265">
                  <c:v>0.1934215957</c:v>
                </c:pt>
                <c:pt idx="266">
                  <c:v>0.1934215957</c:v>
                </c:pt>
                <c:pt idx="267">
                  <c:v>0.1934215957</c:v>
                </c:pt>
                <c:pt idx="268">
                  <c:v>0.1934215957</c:v>
                </c:pt>
                <c:pt idx="269">
                  <c:v>0.1934215957</c:v>
                </c:pt>
                <c:pt idx="270">
                  <c:v>0.1934215957</c:v>
                </c:pt>
                <c:pt idx="271">
                  <c:v>0.1934215957</c:v>
                </c:pt>
                <c:pt idx="272">
                  <c:v>0.1934215957</c:v>
                </c:pt>
                <c:pt idx="273">
                  <c:v>0.1962417999</c:v>
                </c:pt>
                <c:pt idx="274">
                  <c:v>0.1962417999</c:v>
                </c:pt>
                <c:pt idx="275">
                  <c:v>0.1962417999</c:v>
                </c:pt>
                <c:pt idx="276">
                  <c:v>0.1962417999</c:v>
                </c:pt>
                <c:pt idx="277">
                  <c:v>0.1962417999</c:v>
                </c:pt>
                <c:pt idx="278">
                  <c:v>0.1962417999</c:v>
                </c:pt>
                <c:pt idx="279">
                  <c:v>0.1962417999</c:v>
                </c:pt>
                <c:pt idx="280">
                  <c:v>0.1962417999</c:v>
                </c:pt>
                <c:pt idx="281">
                  <c:v>0.1990920063</c:v>
                </c:pt>
                <c:pt idx="282">
                  <c:v>0.1990920063</c:v>
                </c:pt>
                <c:pt idx="283">
                  <c:v>0.1990920063</c:v>
                </c:pt>
                <c:pt idx="284">
                  <c:v>0.1990920063</c:v>
                </c:pt>
                <c:pt idx="285">
                  <c:v>0.201952392</c:v>
                </c:pt>
                <c:pt idx="286">
                  <c:v>0.201952392</c:v>
                </c:pt>
                <c:pt idx="287">
                  <c:v>0.201952392</c:v>
                </c:pt>
                <c:pt idx="288">
                  <c:v>0.201952392</c:v>
                </c:pt>
                <c:pt idx="289">
                  <c:v>0.2048230668</c:v>
                </c:pt>
                <c:pt idx="290">
                  <c:v>0.2048230668</c:v>
                </c:pt>
                <c:pt idx="291">
                  <c:v>0.2048230668</c:v>
                </c:pt>
                <c:pt idx="292">
                  <c:v>0.2048230668</c:v>
                </c:pt>
                <c:pt idx="293">
                  <c:v>0.2077041427</c:v>
                </c:pt>
                <c:pt idx="294">
                  <c:v>0.2077041427</c:v>
                </c:pt>
                <c:pt idx="295">
                  <c:v>0.2105852185</c:v>
                </c:pt>
                <c:pt idx="296">
                  <c:v>0.2105852185</c:v>
                </c:pt>
                <c:pt idx="297">
                  <c:v>0.2105852185</c:v>
                </c:pt>
                <c:pt idx="298">
                  <c:v>0.2105852185</c:v>
                </c:pt>
                <c:pt idx="299">
                  <c:v>0.2134768478</c:v>
                </c:pt>
                <c:pt idx="300">
                  <c:v>0.2134768478</c:v>
                </c:pt>
                <c:pt idx="301">
                  <c:v>0.2134768478</c:v>
                </c:pt>
                <c:pt idx="302">
                  <c:v>0.2134768478</c:v>
                </c:pt>
                <c:pt idx="303">
                  <c:v>0.2134768478</c:v>
                </c:pt>
                <c:pt idx="304">
                  <c:v>0.2134768478</c:v>
                </c:pt>
                <c:pt idx="305">
                  <c:v>0.2163898965</c:v>
                </c:pt>
                <c:pt idx="306">
                  <c:v>0.2163898965</c:v>
                </c:pt>
                <c:pt idx="307">
                  <c:v>0.2163898965</c:v>
                </c:pt>
                <c:pt idx="308">
                  <c:v>0.2163898965</c:v>
                </c:pt>
                <c:pt idx="309">
                  <c:v>0.2163898965</c:v>
                </c:pt>
                <c:pt idx="310">
                  <c:v>0.2163898965</c:v>
                </c:pt>
                <c:pt idx="311">
                  <c:v>0.2193247658</c:v>
                </c:pt>
                <c:pt idx="312">
                  <c:v>0.2193247658</c:v>
                </c:pt>
                <c:pt idx="313">
                  <c:v>0.2193247658</c:v>
                </c:pt>
                <c:pt idx="314">
                  <c:v>0.2193247658</c:v>
                </c:pt>
                <c:pt idx="315">
                  <c:v>0.2222707101</c:v>
                </c:pt>
                <c:pt idx="316">
                  <c:v>0.2222707101</c:v>
                </c:pt>
                <c:pt idx="317">
                  <c:v>0.2252166543</c:v>
                </c:pt>
                <c:pt idx="318">
                  <c:v>0.2252166543</c:v>
                </c:pt>
                <c:pt idx="319">
                  <c:v>0.2252166543</c:v>
                </c:pt>
                <c:pt idx="320">
                  <c:v>0.2252166543</c:v>
                </c:pt>
                <c:pt idx="321">
                  <c:v>0.2252166543</c:v>
                </c:pt>
                <c:pt idx="322">
                  <c:v>0.2252166543</c:v>
                </c:pt>
                <c:pt idx="323">
                  <c:v>0.2252166543</c:v>
                </c:pt>
                <c:pt idx="324">
                  <c:v>0.2252166543</c:v>
                </c:pt>
                <c:pt idx="325">
                  <c:v>0.2252166543</c:v>
                </c:pt>
                <c:pt idx="326">
                  <c:v>0.2252166543</c:v>
                </c:pt>
                <c:pt idx="327">
                  <c:v>0.2282080958</c:v>
                </c:pt>
                <c:pt idx="328">
                  <c:v>0.2282080958</c:v>
                </c:pt>
                <c:pt idx="329">
                  <c:v>0.2311995373</c:v>
                </c:pt>
                <c:pt idx="330">
                  <c:v>0.2311995373</c:v>
                </c:pt>
                <c:pt idx="331">
                  <c:v>0.2341909788</c:v>
                </c:pt>
                <c:pt idx="332">
                  <c:v>0.2341909788</c:v>
                </c:pt>
                <c:pt idx="333">
                  <c:v>0.2371824203</c:v>
                </c:pt>
                <c:pt idx="334">
                  <c:v>0.2371824203</c:v>
                </c:pt>
                <c:pt idx="335">
                  <c:v>0.2401738618</c:v>
                </c:pt>
                <c:pt idx="336">
                  <c:v>0.2401738618</c:v>
                </c:pt>
                <c:pt idx="337">
                  <c:v>0.2431653033</c:v>
                </c:pt>
                <c:pt idx="338">
                  <c:v>0.2431653033</c:v>
                </c:pt>
                <c:pt idx="339">
                  <c:v>0.2431653033</c:v>
                </c:pt>
                <c:pt idx="340">
                  <c:v>0.2431653033</c:v>
                </c:pt>
                <c:pt idx="341">
                  <c:v>0.2461686156</c:v>
                </c:pt>
                <c:pt idx="342">
                  <c:v>0.2461686156</c:v>
                </c:pt>
                <c:pt idx="343">
                  <c:v>0.2461686156</c:v>
                </c:pt>
                <c:pt idx="344">
                  <c:v>0.2461686156</c:v>
                </c:pt>
                <c:pt idx="345">
                  <c:v>0.2491839411</c:v>
                </c:pt>
                <c:pt idx="346">
                  <c:v>0.2491839411</c:v>
                </c:pt>
                <c:pt idx="347">
                  <c:v>0.2521992666</c:v>
                </c:pt>
                <c:pt idx="348">
                  <c:v>0.2521992666</c:v>
                </c:pt>
                <c:pt idx="349">
                  <c:v>0.2521992666</c:v>
                </c:pt>
                <c:pt idx="350">
                  <c:v>0.2521992666</c:v>
                </c:pt>
                <c:pt idx="351">
                  <c:v>0.2552268</c:v>
                </c:pt>
                <c:pt idx="352">
                  <c:v>0.2552268</c:v>
                </c:pt>
                <c:pt idx="353">
                  <c:v>0.2582543333</c:v>
                </c:pt>
                <c:pt idx="354">
                  <c:v>0.2582543333</c:v>
                </c:pt>
                <c:pt idx="355">
                  <c:v>0.2582543333</c:v>
                </c:pt>
                <c:pt idx="356">
                  <c:v>0.2582543333</c:v>
                </c:pt>
                <c:pt idx="357">
                  <c:v>0.2612942746</c:v>
                </c:pt>
                <c:pt idx="358">
                  <c:v>0.2612942746</c:v>
                </c:pt>
                <c:pt idx="359">
                  <c:v>0.2643342158</c:v>
                </c:pt>
                <c:pt idx="360">
                  <c:v>0.2643342158</c:v>
                </c:pt>
                <c:pt idx="361">
                  <c:v>0.2643342158</c:v>
                </c:pt>
                <c:pt idx="362">
                  <c:v>0.2643342158</c:v>
                </c:pt>
                <c:pt idx="363">
                  <c:v>0.267386770900001</c:v>
                </c:pt>
                <c:pt idx="364">
                  <c:v>0.267386770900001</c:v>
                </c:pt>
                <c:pt idx="365">
                  <c:v>0.267386770900001</c:v>
                </c:pt>
                <c:pt idx="366">
                  <c:v>0.267386770900001</c:v>
                </c:pt>
                <c:pt idx="367">
                  <c:v>0.2704520983</c:v>
                </c:pt>
                <c:pt idx="368">
                  <c:v>0.2704520983</c:v>
                </c:pt>
                <c:pt idx="369">
                  <c:v>0.2704520983</c:v>
                </c:pt>
                <c:pt idx="370">
                  <c:v>0.2704520983</c:v>
                </c:pt>
                <c:pt idx="371">
                  <c:v>0.2704520983</c:v>
                </c:pt>
                <c:pt idx="372">
                  <c:v>0.2704520983</c:v>
                </c:pt>
                <c:pt idx="373">
                  <c:v>0.2735434029</c:v>
                </c:pt>
                <c:pt idx="374">
                  <c:v>0.2735434029</c:v>
                </c:pt>
                <c:pt idx="375">
                  <c:v>0.2735434029</c:v>
                </c:pt>
                <c:pt idx="376">
                  <c:v>0.2735434029</c:v>
                </c:pt>
                <c:pt idx="377">
                  <c:v>0.2766479183</c:v>
                </c:pt>
                <c:pt idx="378">
                  <c:v>0.2766479183</c:v>
                </c:pt>
                <c:pt idx="379">
                  <c:v>0.2766479183</c:v>
                </c:pt>
                <c:pt idx="380">
                  <c:v>0.2766479183</c:v>
                </c:pt>
                <c:pt idx="381">
                  <c:v>0.2797658152</c:v>
                </c:pt>
                <c:pt idx="382">
                  <c:v>0.2797658152</c:v>
                </c:pt>
                <c:pt idx="383">
                  <c:v>0.2828837121</c:v>
                </c:pt>
                <c:pt idx="384">
                  <c:v>0.2828837121</c:v>
                </c:pt>
                <c:pt idx="385">
                  <c:v>0.286001609</c:v>
                </c:pt>
                <c:pt idx="386">
                  <c:v>0.286001609</c:v>
                </c:pt>
                <c:pt idx="387">
                  <c:v>0.2891331809</c:v>
                </c:pt>
                <c:pt idx="388">
                  <c:v>0.2891331809</c:v>
                </c:pt>
                <c:pt idx="389">
                  <c:v>0.2891331809</c:v>
                </c:pt>
                <c:pt idx="390">
                  <c:v>0.2891331809</c:v>
                </c:pt>
                <c:pt idx="391">
                  <c:v>0.2891331809</c:v>
                </c:pt>
                <c:pt idx="392">
                  <c:v>0.2891331809</c:v>
                </c:pt>
                <c:pt idx="393">
                  <c:v>0.2891331809</c:v>
                </c:pt>
                <c:pt idx="394">
                  <c:v>0.2891331809</c:v>
                </c:pt>
                <c:pt idx="395">
                  <c:v>0.2891331809</c:v>
                </c:pt>
                <c:pt idx="396">
                  <c:v>0.2891331809</c:v>
                </c:pt>
                <c:pt idx="397">
                  <c:v>0.2891331809</c:v>
                </c:pt>
                <c:pt idx="398">
                  <c:v>0.2891331809</c:v>
                </c:pt>
                <c:pt idx="399">
                  <c:v>0.2923352837</c:v>
                </c:pt>
                <c:pt idx="400">
                  <c:v>0.2923352837</c:v>
                </c:pt>
                <c:pt idx="401">
                  <c:v>0.2923352837</c:v>
                </c:pt>
                <c:pt idx="402">
                  <c:v>0.2923352837</c:v>
                </c:pt>
                <c:pt idx="403">
                  <c:v>0.2955519415</c:v>
                </c:pt>
                <c:pt idx="404">
                  <c:v>0.2955519415</c:v>
                </c:pt>
                <c:pt idx="405">
                  <c:v>0.2955519415</c:v>
                </c:pt>
                <c:pt idx="406">
                  <c:v>0.2955519415</c:v>
                </c:pt>
                <c:pt idx="407">
                  <c:v>0.2955519415</c:v>
                </c:pt>
                <c:pt idx="408">
                  <c:v>0.2955519415</c:v>
                </c:pt>
                <c:pt idx="409">
                  <c:v>0.2987982459</c:v>
                </c:pt>
                <c:pt idx="410">
                  <c:v>0.2987982459</c:v>
                </c:pt>
                <c:pt idx="411">
                  <c:v>0.2987982459</c:v>
                </c:pt>
                <c:pt idx="412">
                  <c:v>0.2987982459</c:v>
                </c:pt>
                <c:pt idx="413">
                  <c:v>0.3020596494</c:v>
                </c:pt>
                <c:pt idx="414">
                  <c:v>0.3020596494</c:v>
                </c:pt>
                <c:pt idx="415">
                  <c:v>0.3020596494</c:v>
                </c:pt>
                <c:pt idx="416">
                  <c:v>0.3020596494</c:v>
                </c:pt>
                <c:pt idx="417">
                  <c:v>0.3086130799</c:v>
                </c:pt>
                <c:pt idx="418">
                  <c:v>0.3086130799</c:v>
                </c:pt>
                <c:pt idx="419">
                  <c:v>0.3086130799</c:v>
                </c:pt>
                <c:pt idx="420">
                  <c:v>0.3086130799</c:v>
                </c:pt>
                <c:pt idx="421">
                  <c:v>0.3119053986</c:v>
                </c:pt>
                <c:pt idx="422">
                  <c:v>0.3119053986</c:v>
                </c:pt>
                <c:pt idx="423">
                  <c:v>0.3151977173</c:v>
                </c:pt>
                <c:pt idx="424">
                  <c:v>0.3151977173</c:v>
                </c:pt>
                <c:pt idx="425">
                  <c:v>0.3184900359</c:v>
                </c:pt>
                <c:pt idx="426">
                  <c:v>0.3184900359</c:v>
                </c:pt>
                <c:pt idx="427">
                  <c:v>0.3184900359</c:v>
                </c:pt>
                <c:pt idx="428">
                  <c:v>0.3184900359</c:v>
                </c:pt>
                <c:pt idx="429">
                  <c:v>0.3217983367</c:v>
                </c:pt>
                <c:pt idx="430">
                  <c:v>0.3217983367</c:v>
                </c:pt>
                <c:pt idx="431">
                  <c:v>0.3217983367</c:v>
                </c:pt>
                <c:pt idx="432">
                  <c:v>0.3217983367</c:v>
                </c:pt>
                <c:pt idx="433">
                  <c:v>0.3251392316</c:v>
                </c:pt>
                <c:pt idx="434">
                  <c:v>0.3251392316</c:v>
                </c:pt>
                <c:pt idx="435">
                  <c:v>0.3251392316</c:v>
                </c:pt>
                <c:pt idx="436">
                  <c:v>0.3251392316</c:v>
                </c:pt>
                <c:pt idx="437">
                  <c:v>0.328496747900001</c:v>
                </c:pt>
                <c:pt idx="438">
                  <c:v>0.328496747900001</c:v>
                </c:pt>
                <c:pt idx="439">
                  <c:v>0.328496747900001</c:v>
                </c:pt>
                <c:pt idx="440">
                  <c:v>0.328496747900001</c:v>
                </c:pt>
                <c:pt idx="441">
                  <c:v>0.328496747900001</c:v>
                </c:pt>
                <c:pt idx="442">
                  <c:v>0.328496747900001</c:v>
                </c:pt>
                <c:pt idx="443">
                  <c:v>0.328496747900001</c:v>
                </c:pt>
                <c:pt idx="444">
                  <c:v>0.328496747900001</c:v>
                </c:pt>
                <c:pt idx="445">
                  <c:v>0.328496747900001</c:v>
                </c:pt>
                <c:pt idx="446">
                  <c:v>0.328496747900001</c:v>
                </c:pt>
                <c:pt idx="447">
                  <c:v>0.328496747900001</c:v>
                </c:pt>
                <c:pt idx="448">
                  <c:v>0.328496747900001</c:v>
                </c:pt>
                <c:pt idx="449">
                  <c:v>0.328496747900001</c:v>
                </c:pt>
                <c:pt idx="450">
                  <c:v>0.328496747900001</c:v>
                </c:pt>
                <c:pt idx="451">
                  <c:v>0.328496747900001</c:v>
                </c:pt>
                <c:pt idx="452">
                  <c:v>0.328496747900001</c:v>
                </c:pt>
                <c:pt idx="453">
                  <c:v>0.328496747900001</c:v>
                </c:pt>
                <c:pt idx="454">
                  <c:v>0.328496747900001</c:v>
                </c:pt>
                <c:pt idx="455">
                  <c:v>0.328496747900001</c:v>
                </c:pt>
                <c:pt idx="456">
                  <c:v>0.328496747900001</c:v>
                </c:pt>
                <c:pt idx="457">
                  <c:v>0.328496747900001</c:v>
                </c:pt>
                <c:pt idx="458">
                  <c:v>0.328496747900001</c:v>
                </c:pt>
                <c:pt idx="459">
                  <c:v>0.328496747900001</c:v>
                </c:pt>
                <c:pt idx="460">
                  <c:v>0.328496747900001</c:v>
                </c:pt>
                <c:pt idx="461">
                  <c:v>0.328496747900001</c:v>
                </c:pt>
                <c:pt idx="462">
                  <c:v>0.328496747900001</c:v>
                </c:pt>
                <c:pt idx="463">
                  <c:v>0.328496747900001</c:v>
                </c:pt>
                <c:pt idx="464">
                  <c:v>0.328496747900001</c:v>
                </c:pt>
                <c:pt idx="465">
                  <c:v>0.328496747900001</c:v>
                </c:pt>
                <c:pt idx="466">
                  <c:v>0.328496747900001</c:v>
                </c:pt>
                <c:pt idx="467">
                  <c:v>0.328496747900001</c:v>
                </c:pt>
                <c:pt idx="468">
                  <c:v>0.328496747900001</c:v>
                </c:pt>
                <c:pt idx="469">
                  <c:v>0.332126495200001</c:v>
                </c:pt>
                <c:pt idx="470">
                  <c:v>0.332126495200001</c:v>
                </c:pt>
                <c:pt idx="471">
                  <c:v>0.332126495200001</c:v>
                </c:pt>
                <c:pt idx="472">
                  <c:v>0.332126495200001</c:v>
                </c:pt>
                <c:pt idx="473">
                  <c:v>0.332126495200001</c:v>
                </c:pt>
                <c:pt idx="474">
                  <c:v>0.332126495200001</c:v>
                </c:pt>
                <c:pt idx="475">
                  <c:v>0.3357961298</c:v>
                </c:pt>
                <c:pt idx="476">
                  <c:v>0.3357961298</c:v>
                </c:pt>
                <c:pt idx="477">
                  <c:v>0.3394657645</c:v>
                </c:pt>
                <c:pt idx="478">
                  <c:v>0.3394657645</c:v>
                </c:pt>
                <c:pt idx="479">
                  <c:v>0.3394657645</c:v>
                </c:pt>
                <c:pt idx="480">
                  <c:v>0.3394657645</c:v>
                </c:pt>
                <c:pt idx="481">
                  <c:v>0.3394657645</c:v>
                </c:pt>
                <c:pt idx="482">
                  <c:v>0.3394657645</c:v>
                </c:pt>
                <c:pt idx="483">
                  <c:v>0.346929428200001</c:v>
                </c:pt>
                <c:pt idx="484">
                  <c:v>0.346929428200001</c:v>
                </c:pt>
                <c:pt idx="485">
                  <c:v>0.346929428200001</c:v>
                </c:pt>
                <c:pt idx="486">
                  <c:v>0.346929428200001</c:v>
                </c:pt>
                <c:pt idx="487">
                  <c:v>0.346929428200001</c:v>
                </c:pt>
                <c:pt idx="488">
                  <c:v>0.346929428200001</c:v>
                </c:pt>
                <c:pt idx="489">
                  <c:v>0.3507263501</c:v>
                </c:pt>
                <c:pt idx="490">
                  <c:v>0.3507263501</c:v>
                </c:pt>
                <c:pt idx="491">
                  <c:v>0.354523272</c:v>
                </c:pt>
                <c:pt idx="492">
                  <c:v>0.354523272</c:v>
                </c:pt>
                <c:pt idx="493">
                  <c:v>0.354523272</c:v>
                </c:pt>
                <c:pt idx="494">
                  <c:v>0.354523272</c:v>
                </c:pt>
                <c:pt idx="495">
                  <c:v>0.354523272</c:v>
                </c:pt>
                <c:pt idx="496">
                  <c:v>0.354523272</c:v>
                </c:pt>
                <c:pt idx="497">
                  <c:v>0.354523272</c:v>
                </c:pt>
                <c:pt idx="498">
                  <c:v>0.354523272</c:v>
                </c:pt>
                <c:pt idx="499">
                  <c:v>0.358388402100001</c:v>
                </c:pt>
                <c:pt idx="500">
                  <c:v>0.358388402100001</c:v>
                </c:pt>
                <c:pt idx="501">
                  <c:v>0.358388402100001</c:v>
                </c:pt>
                <c:pt idx="502">
                  <c:v>0.358388402100001</c:v>
                </c:pt>
                <c:pt idx="503">
                  <c:v>0.3622769573</c:v>
                </c:pt>
                <c:pt idx="504">
                  <c:v>0.3622769573</c:v>
                </c:pt>
                <c:pt idx="505">
                  <c:v>0.3622769573</c:v>
                </c:pt>
                <c:pt idx="506">
                  <c:v>0.3622769573</c:v>
                </c:pt>
                <c:pt idx="507">
                  <c:v>0.3661893686</c:v>
                </c:pt>
                <c:pt idx="508">
                  <c:v>0.3661893686</c:v>
                </c:pt>
                <c:pt idx="509">
                  <c:v>0.3661893686</c:v>
                </c:pt>
                <c:pt idx="510">
                  <c:v>0.3661893686</c:v>
                </c:pt>
                <c:pt idx="511">
                  <c:v>0.3661893686</c:v>
                </c:pt>
                <c:pt idx="512">
                  <c:v>0.3661893686</c:v>
                </c:pt>
                <c:pt idx="513">
                  <c:v>0.370150685</c:v>
                </c:pt>
                <c:pt idx="514">
                  <c:v>0.370150685</c:v>
                </c:pt>
                <c:pt idx="515">
                  <c:v>0.370150685</c:v>
                </c:pt>
                <c:pt idx="516">
                  <c:v>0.370150685</c:v>
                </c:pt>
                <c:pt idx="517">
                  <c:v>0.370150685</c:v>
                </c:pt>
                <c:pt idx="518">
                  <c:v>0.370150685</c:v>
                </c:pt>
                <c:pt idx="519">
                  <c:v>0.370150685</c:v>
                </c:pt>
                <c:pt idx="520">
                  <c:v>0.370150685</c:v>
                </c:pt>
                <c:pt idx="521">
                  <c:v>0.370150685</c:v>
                </c:pt>
                <c:pt idx="522">
                  <c:v>0.370150685</c:v>
                </c:pt>
                <c:pt idx="523">
                  <c:v>0.374214229</c:v>
                </c:pt>
                <c:pt idx="524">
                  <c:v>0.374214229</c:v>
                </c:pt>
                <c:pt idx="525">
                  <c:v>0.374214229</c:v>
                </c:pt>
                <c:pt idx="526">
                  <c:v>0.374214229</c:v>
                </c:pt>
                <c:pt idx="527">
                  <c:v>0.374214229</c:v>
                </c:pt>
                <c:pt idx="528">
                  <c:v>0.374214229</c:v>
                </c:pt>
                <c:pt idx="529">
                  <c:v>0.374214229</c:v>
                </c:pt>
                <c:pt idx="530">
                  <c:v>0.374214229</c:v>
                </c:pt>
                <c:pt idx="531">
                  <c:v>0.374214229</c:v>
                </c:pt>
                <c:pt idx="532">
                  <c:v>0.374214229</c:v>
                </c:pt>
                <c:pt idx="533">
                  <c:v>0.374214229</c:v>
                </c:pt>
                <c:pt idx="534">
                  <c:v>0.374214229</c:v>
                </c:pt>
                <c:pt idx="535">
                  <c:v>0.374214229</c:v>
                </c:pt>
                <c:pt idx="536">
                  <c:v>0.374214229</c:v>
                </c:pt>
                <c:pt idx="537">
                  <c:v>0.374214229</c:v>
                </c:pt>
                <c:pt idx="538">
                  <c:v>0.374214229</c:v>
                </c:pt>
                <c:pt idx="539">
                  <c:v>0.374214229</c:v>
                </c:pt>
                <c:pt idx="540">
                  <c:v>0.374214229</c:v>
                </c:pt>
                <c:pt idx="541">
                  <c:v>0.378529992900001</c:v>
                </c:pt>
                <c:pt idx="542">
                  <c:v>0.378529992900001</c:v>
                </c:pt>
                <c:pt idx="543">
                  <c:v>0.378529992900001</c:v>
                </c:pt>
                <c:pt idx="544">
                  <c:v>0.378529992900001</c:v>
                </c:pt>
                <c:pt idx="545">
                  <c:v>0.382875937000001</c:v>
                </c:pt>
                <c:pt idx="546">
                  <c:v>0.382875937000001</c:v>
                </c:pt>
                <c:pt idx="547">
                  <c:v>0.382875937000001</c:v>
                </c:pt>
                <c:pt idx="548">
                  <c:v>0.382875937000001</c:v>
                </c:pt>
                <c:pt idx="549">
                  <c:v>0.382875937000001</c:v>
                </c:pt>
                <c:pt idx="550">
                  <c:v>0.382875937000001</c:v>
                </c:pt>
                <c:pt idx="551">
                  <c:v>0.387283966</c:v>
                </c:pt>
                <c:pt idx="552">
                  <c:v>0.387283966</c:v>
                </c:pt>
                <c:pt idx="553">
                  <c:v>0.387283966</c:v>
                </c:pt>
                <c:pt idx="554">
                  <c:v>0.387283966</c:v>
                </c:pt>
                <c:pt idx="555">
                  <c:v>0.387283966</c:v>
                </c:pt>
                <c:pt idx="556">
                  <c:v>0.387283966</c:v>
                </c:pt>
                <c:pt idx="557">
                  <c:v>0.387283966</c:v>
                </c:pt>
                <c:pt idx="558">
                  <c:v>0.387283966</c:v>
                </c:pt>
                <c:pt idx="559">
                  <c:v>0.387283966</c:v>
                </c:pt>
                <c:pt idx="560">
                  <c:v>0.387283966</c:v>
                </c:pt>
                <c:pt idx="561">
                  <c:v>0.387283966</c:v>
                </c:pt>
                <c:pt idx="562">
                  <c:v>0.387283966</c:v>
                </c:pt>
                <c:pt idx="563">
                  <c:v>0.387283966</c:v>
                </c:pt>
                <c:pt idx="564">
                  <c:v>0.387283966</c:v>
                </c:pt>
                <c:pt idx="565">
                  <c:v>0.387283966</c:v>
                </c:pt>
                <c:pt idx="566">
                  <c:v>0.387283966</c:v>
                </c:pt>
                <c:pt idx="567">
                  <c:v>0.387283966</c:v>
                </c:pt>
                <c:pt idx="568">
                  <c:v>0.387283966</c:v>
                </c:pt>
                <c:pt idx="569">
                  <c:v>0.3920337027</c:v>
                </c:pt>
                <c:pt idx="570">
                  <c:v>0.3920337027</c:v>
                </c:pt>
                <c:pt idx="571">
                  <c:v>0.3967834394</c:v>
                </c:pt>
                <c:pt idx="572">
                  <c:v>0.3967834394</c:v>
                </c:pt>
                <c:pt idx="573">
                  <c:v>0.3967834394</c:v>
                </c:pt>
                <c:pt idx="574">
                  <c:v>0.3967834394</c:v>
                </c:pt>
                <c:pt idx="575">
                  <c:v>0.3967834394</c:v>
                </c:pt>
                <c:pt idx="576">
                  <c:v>0.3967834394</c:v>
                </c:pt>
                <c:pt idx="577">
                  <c:v>0.3967834394</c:v>
                </c:pt>
                <c:pt idx="578">
                  <c:v>0.3967834394</c:v>
                </c:pt>
                <c:pt idx="579">
                  <c:v>0.3967834394</c:v>
                </c:pt>
                <c:pt idx="580">
                  <c:v>0.3967834394</c:v>
                </c:pt>
                <c:pt idx="581">
                  <c:v>0.3967834394</c:v>
                </c:pt>
                <c:pt idx="582">
                  <c:v>0.3967834394</c:v>
                </c:pt>
                <c:pt idx="583">
                  <c:v>0.401852486200001</c:v>
                </c:pt>
                <c:pt idx="584">
                  <c:v>0.401852486200001</c:v>
                </c:pt>
                <c:pt idx="585">
                  <c:v>0.401852486200001</c:v>
                </c:pt>
                <c:pt idx="586">
                  <c:v>0.401852486200001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1502312"/>
        <c:axId val="2122485736"/>
      </c:scatterChart>
      <c:valAx>
        <c:axId val="-2101502312"/>
        <c:scaling>
          <c:orientation val="minMax"/>
          <c:max val="60.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venir Book"/>
                  </a:defRPr>
                </a:pPr>
                <a:r>
                  <a:rPr lang="en-US">
                    <a:latin typeface="Avenir Book"/>
                  </a:rPr>
                  <a:t>Months since randomization</a:t>
                </a:r>
              </a:p>
            </c:rich>
          </c:tx>
          <c:layout>
            <c:manualLayout>
              <c:xMode val="edge"/>
              <c:yMode val="edge"/>
              <c:x val="0.359455584718577"/>
              <c:y val="0.9198981470599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22485736"/>
        <c:crosses val="autoZero"/>
        <c:crossBetween val="midCat"/>
        <c:majorUnit val="6.0"/>
      </c:valAx>
      <c:valAx>
        <c:axId val="2122485736"/>
        <c:scaling>
          <c:orientation val="minMax"/>
          <c:max val="0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Avenir Book"/>
                  </a:defRPr>
                </a:pPr>
                <a:r>
                  <a:rPr lang="en-US">
                    <a:latin typeface="Avenir Book"/>
                  </a:rPr>
                  <a:t>Event Rate</a:t>
                </a:r>
              </a:p>
            </c:rich>
          </c:tx>
          <c:layout>
            <c:manualLayout>
              <c:xMode val="edge"/>
              <c:yMode val="edge"/>
              <c:x val="0.000545778563335707"/>
              <c:y val="0.3274402594996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01502312"/>
        <c:crosses val="autoZero"/>
        <c:crossBetween val="midCat"/>
        <c:majorUnit val="0.1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solidFill>
            <a:schemeClr val="bg2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91097630035"/>
          <c:y val="0.0208272536800905"/>
          <c:w val="0.785960080233732"/>
          <c:h val="0.821127431295968"/>
        </c:manualLayout>
      </c:layout>
      <c:scatterChart>
        <c:scatterStyle val="lineMarker"/>
        <c:varyColors val="0"/>
        <c:ser>
          <c:idx val="3"/>
          <c:order val="0"/>
          <c:tx>
            <c:v>Placebo Infusions/Placebo Vitamins</c:v>
          </c:tx>
          <c:spPr>
            <a:ln>
              <a:noFill/>
              <a:prstDash val="solid"/>
            </a:ln>
          </c:spPr>
          <c:marker>
            <c:symbol val="none"/>
          </c:marker>
          <c:xVal>
            <c:numRef>
              <c:f>forgraphics!$B$1533:$B$2119</c:f>
              <c:numCache>
                <c:formatCode>General</c:formatCode>
                <c:ptCount val="587"/>
                <c:pt idx="0">
                  <c:v>0.0</c:v>
                </c:pt>
                <c:pt idx="1">
                  <c:v>0.0</c:v>
                </c:pt>
                <c:pt idx="2">
                  <c:v>0.0328542094</c:v>
                </c:pt>
                <c:pt idx="3">
                  <c:v>0.0328542094</c:v>
                </c:pt>
                <c:pt idx="4">
                  <c:v>0.4928131417</c:v>
                </c:pt>
                <c:pt idx="5">
                  <c:v>0.4928131417</c:v>
                </c:pt>
                <c:pt idx="6">
                  <c:v>0.624229979500001</c:v>
                </c:pt>
                <c:pt idx="7">
                  <c:v>0.624229979500001</c:v>
                </c:pt>
                <c:pt idx="8">
                  <c:v>0.6570841889</c:v>
                </c:pt>
                <c:pt idx="9">
                  <c:v>0.6570841889</c:v>
                </c:pt>
                <c:pt idx="10">
                  <c:v>0.755646817200002</c:v>
                </c:pt>
                <c:pt idx="11">
                  <c:v>0.755646817200002</c:v>
                </c:pt>
                <c:pt idx="12">
                  <c:v>0.7885010267</c:v>
                </c:pt>
                <c:pt idx="13">
                  <c:v>0.7885010267</c:v>
                </c:pt>
                <c:pt idx="14">
                  <c:v>0.821355236100001</c:v>
                </c:pt>
                <c:pt idx="15">
                  <c:v>0.821355236100001</c:v>
                </c:pt>
                <c:pt idx="16">
                  <c:v>0.9199178645</c:v>
                </c:pt>
                <c:pt idx="17">
                  <c:v>0.9199178645</c:v>
                </c:pt>
                <c:pt idx="18">
                  <c:v>1.1498973306</c:v>
                </c:pt>
                <c:pt idx="19">
                  <c:v>1.1498973306</c:v>
                </c:pt>
                <c:pt idx="20">
                  <c:v>1.412731006199998</c:v>
                </c:pt>
                <c:pt idx="21">
                  <c:v>1.412731006199998</c:v>
                </c:pt>
                <c:pt idx="22">
                  <c:v>1.609856262799999</c:v>
                </c:pt>
                <c:pt idx="23">
                  <c:v>1.609856262799999</c:v>
                </c:pt>
                <c:pt idx="24">
                  <c:v>1.7412731006</c:v>
                </c:pt>
                <c:pt idx="25">
                  <c:v>1.7412731006</c:v>
                </c:pt>
                <c:pt idx="26">
                  <c:v>1.8069815195</c:v>
                </c:pt>
                <c:pt idx="27">
                  <c:v>1.8069815195</c:v>
                </c:pt>
                <c:pt idx="28">
                  <c:v>1.839835729</c:v>
                </c:pt>
                <c:pt idx="29">
                  <c:v>1.839835729</c:v>
                </c:pt>
                <c:pt idx="30">
                  <c:v>1.872689938400001</c:v>
                </c:pt>
                <c:pt idx="31">
                  <c:v>1.872689938400001</c:v>
                </c:pt>
                <c:pt idx="32">
                  <c:v>1.905544147799997</c:v>
                </c:pt>
                <c:pt idx="33">
                  <c:v>1.905544147799997</c:v>
                </c:pt>
                <c:pt idx="34">
                  <c:v>2.036960985599998</c:v>
                </c:pt>
                <c:pt idx="35">
                  <c:v>2.036960985599998</c:v>
                </c:pt>
                <c:pt idx="36">
                  <c:v>2.069815195099998</c:v>
                </c:pt>
                <c:pt idx="37">
                  <c:v>2.069815195099998</c:v>
                </c:pt>
                <c:pt idx="38">
                  <c:v>2.1683778234</c:v>
                </c:pt>
                <c:pt idx="39">
                  <c:v>2.1683778234</c:v>
                </c:pt>
                <c:pt idx="40">
                  <c:v>2.4969199179</c:v>
                </c:pt>
                <c:pt idx="41">
                  <c:v>2.4969199179</c:v>
                </c:pt>
                <c:pt idx="42">
                  <c:v>2.5297741273</c:v>
                </c:pt>
                <c:pt idx="43">
                  <c:v>2.5297741273</c:v>
                </c:pt>
                <c:pt idx="44">
                  <c:v>2.562628336799999</c:v>
                </c:pt>
                <c:pt idx="45">
                  <c:v>2.562628336799999</c:v>
                </c:pt>
                <c:pt idx="46">
                  <c:v>2.5954825462</c:v>
                </c:pt>
                <c:pt idx="47">
                  <c:v>2.5954825462</c:v>
                </c:pt>
                <c:pt idx="48">
                  <c:v>2.7597535934</c:v>
                </c:pt>
                <c:pt idx="49">
                  <c:v>2.7597535934</c:v>
                </c:pt>
                <c:pt idx="50">
                  <c:v>2.7926078029</c:v>
                </c:pt>
                <c:pt idx="51">
                  <c:v>2.7926078029</c:v>
                </c:pt>
                <c:pt idx="52">
                  <c:v>3.0554414784</c:v>
                </c:pt>
                <c:pt idx="53">
                  <c:v>3.0554414784</c:v>
                </c:pt>
                <c:pt idx="54">
                  <c:v>3.186858316199998</c:v>
                </c:pt>
                <c:pt idx="55">
                  <c:v>3.186858316199998</c:v>
                </c:pt>
                <c:pt idx="56">
                  <c:v>3.4168377823</c:v>
                </c:pt>
                <c:pt idx="57">
                  <c:v>3.4168377823</c:v>
                </c:pt>
                <c:pt idx="58">
                  <c:v>3.4496919918</c:v>
                </c:pt>
                <c:pt idx="59">
                  <c:v>3.4496919918</c:v>
                </c:pt>
                <c:pt idx="60">
                  <c:v>4.1396303901</c:v>
                </c:pt>
                <c:pt idx="61">
                  <c:v>4.1396303901</c:v>
                </c:pt>
                <c:pt idx="62">
                  <c:v>4.205338808999993</c:v>
                </c:pt>
                <c:pt idx="63">
                  <c:v>4.205338808999993</c:v>
                </c:pt>
                <c:pt idx="64">
                  <c:v>4.5667351129</c:v>
                </c:pt>
                <c:pt idx="65">
                  <c:v>4.5667351129</c:v>
                </c:pt>
                <c:pt idx="66">
                  <c:v>4.5995893224</c:v>
                </c:pt>
                <c:pt idx="67">
                  <c:v>4.5995893224</c:v>
                </c:pt>
                <c:pt idx="68">
                  <c:v>4.632443531799994</c:v>
                </c:pt>
                <c:pt idx="69">
                  <c:v>4.632443531799994</c:v>
                </c:pt>
                <c:pt idx="70">
                  <c:v>4.8295687885</c:v>
                </c:pt>
                <c:pt idx="71">
                  <c:v>4.8295687885</c:v>
                </c:pt>
                <c:pt idx="72">
                  <c:v>4.862422997899983</c:v>
                </c:pt>
                <c:pt idx="73">
                  <c:v>4.862422997899983</c:v>
                </c:pt>
                <c:pt idx="74">
                  <c:v>5.12525667349998</c:v>
                </c:pt>
                <c:pt idx="75">
                  <c:v>5.12525667349998</c:v>
                </c:pt>
                <c:pt idx="76">
                  <c:v>5.2895277207</c:v>
                </c:pt>
                <c:pt idx="77">
                  <c:v>5.2895277207</c:v>
                </c:pt>
                <c:pt idx="78">
                  <c:v>5.716632443500006</c:v>
                </c:pt>
                <c:pt idx="79">
                  <c:v>5.716632443500006</c:v>
                </c:pt>
                <c:pt idx="80">
                  <c:v>5.9466119097</c:v>
                </c:pt>
                <c:pt idx="81">
                  <c:v>5.9466119097</c:v>
                </c:pt>
                <c:pt idx="82">
                  <c:v>6.045174537999973</c:v>
                </c:pt>
                <c:pt idx="83">
                  <c:v>6.045174537999973</c:v>
                </c:pt>
                <c:pt idx="84">
                  <c:v>6.209445585200007</c:v>
                </c:pt>
                <c:pt idx="85">
                  <c:v>6.209445585200007</c:v>
                </c:pt>
                <c:pt idx="86">
                  <c:v>6.2751540041</c:v>
                </c:pt>
                <c:pt idx="87">
                  <c:v>6.2751540041</c:v>
                </c:pt>
                <c:pt idx="88">
                  <c:v>6.5708418891</c:v>
                </c:pt>
                <c:pt idx="89">
                  <c:v>6.5708418891</c:v>
                </c:pt>
                <c:pt idx="90">
                  <c:v>6.8008213552</c:v>
                </c:pt>
                <c:pt idx="91">
                  <c:v>6.8008213552</c:v>
                </c:pt>
                <c:pt idx="92">
                  <c:v>7.096509240199993</c:v>
                </c:pt>
                <c:pt idx="93">
                  <c:v>7.096509240199993</c:v>
                </c:pt>
                <c:pt idx="94">
                  <c:v>7.32648870639998</c:v>
                </c:pt>
                <c:pt idx="95">
                  <c:v>7.32648870639998</c:v>
                </c:pt>
                <c:pt idx="96">
                  <c:v>7.4250513347</c:v>
                </c:pt>
                <c:pt idx="97">
                  <c:v>7.4250513347</c:v>
                </c:pt>
                <c:pt idx="98">
                  <c:v>7.655030800799974</c:v>
                </c:pt>
                <c:pt idx="99">
                  <c:v>7.655030800799974</c:v>
                </c:pt>
                <c:pt idx="100">
                  <c:v>7.720739219699983</c:v>
                </c:pt>
                <c:pt idx="101">
                  <c:v>7.720739219699983</c:v>
                </c:pt>
                <c:pt idx="102">
                  <c:v>8.279260780299987</c:v>
                </c:pt>
                <c:pt idx="103">
                  <c:v>8.279260780299987</c:v>
                </c:pt>
                <c:pt idx="104">
                  <c:v>8.312114989700004</c:v>
                </c:pt>
                <c:pt idx="105">
                  <c:v>8.312114989700004</c:v>
                </c:pt>
                <c:pt idx="106">
                  <c:v>8.410677618100004</c:v>
                </c:pt>
                <c:pt idx="107">
                  <c:v>8.410677618100004</c:v>
                </c:pt>
                <c:pt idx="108">
                  <c:v>8.509240246400002</c:v>
                </c:pt>
                <c:pt idx="109">
                  <c:v>8.509240246400002</c:v>
                </c:pt>
                <c:pt idx="110">
                  <c:v>8.804928131399998</c:v>
                </c:pt>
                <c:pt idx="111">
                  <c:v>8.804928131399998</c:v>
                </c:pt>
                <c:pt idx="112">
                  <c:v>9.199178644799998</c:v>
                </c:pt>
                <c:pt idx="113">
                  <c:v>9.199178644799998</c:v>
                </c:pt>
                <c:pt idx="114">
                  <c:v>9.2648870637</c:v>
                </c:pt>
                <c:pt idx="115">
                  <c:v>9.2648870637</c:v>
                </c:pt>
                <c:pt idx="116">
                  <c:v>9.494866529800004</c:v>
                </c:pt>
                <c:pt idx="117">
                  <c:v>9.494866529800004</c:v>
                </c:pt>
                <c:pt idx="118">
                  <c:v>9.560574948700004</c:v>
                </c:pt>
                <c:pt idx="119">
                  <c:v>9.560574948700004</c:v>
                </c:pt>
                <c:pt idx="120">
                  <c:v>9.659137577000018</c:v>
                </c:pt>
                <c:pt idx="121">
                  <c:v>9.659137577000018</c:v>
                </c:pt>
                <c:pt idx="122">
                  <c:v>10.020533881</c:v>
                </c:pt>
                <c:pt idx="123">
                  <c:v>10.020533881</c:v>
                </c:pt>
                <c:pt idx="124">
                  <c:v>10.05338809</c:v>
                </c:pt>
                <c:pt idx="125">
                  <c:v>10.05338809</c:v>
                </c:pt>
                <c:pt idx="126">
                  <c:v>10.151950719</c:v>
                </c:pt>
                <c:pt idx="127">
                  <c:v>10.151950719</c:v>
                </c:pt>
                <c:pt idx="128">
                  <c:v>10.184804928</c:v>
                </c:pt>
                <c:pt idx="129">
                  <c:v>10.184804928</c:v>
                </c:pt>
                <c:pt idx="130">
                  <c:v>10.316221766</c:v>
                </c:pt>
                <c:pt idx="131">
                  <c:v>10.316221766</c:v>
                </c:pt>
                <c:pt idx="132">
                  <c:v>10.349075975</c:v>
                </c:pt>
                <c:pt idx="133">
                  <c:v>10.349075975</c:v>
                </c:pt>
                <c:pt idx="134">
                  <c:v>10.41478439400001</c:v>
                </c:pt>
                <c:pt idx="135">
                  <c:v>10.41478439400001</c:v>
                </c:pt>
                <c:pt idx="136">
                  <c:v>10.48049281300002</c:v>
                </c:pt>
                <c:pt idx="137">
                  <c:v>10.48049281300002</c:v>
                </c:pt>
                <c:pt idx="138">
                  <c:v>10.874743326</c:v>
                </c:pt>
                <c:pt idx="139">
                  <c:v>10.874743326</c:v>
                </c:pt>
                <c:pt idx="140">
                  <c:v>11.104722793</c:v>
                </c:pt>
                <c:pt idx="141">
                  <c:v>11.104722793</c:v>
                </c:pt>
                <c:pt idx="142">
                  <c:v>11.36755646800001</c:v>
                </c:pt>
                <c:pt idx="143">
                  <c:v>11.36755646800001</c:v>
                </c:pt>
                <c:pt idx="144">
                  <c:v>11.926078029</c:v>
                </c:pt>
                <c:pt idx="145">
                  <c:v>11.926078029</c:v>
                </c:pt>
                <c:pt idx="146">
                  <c:v>12.18891170399999</c:v>
                </c:pt>
                <c:pt idx="147">
                  <c:v>12.18891170399999</c:v>
                </c:pt>
                <c:pt idx="148">
                  <c:v>12.517453799</c:v>
                </c:pt>
                <c:pt idx="149">
                  <c:v>12.517453799</c:v>
                </c:pt>
                <c:pt idx="150">
                  <c:v>12.58316221800001</c:v>
                </c:pt>
                <c:pt idx="151">
                  <c:v>12.58316221800001</c:v>
                </c:pt>
                <c:pt idx="152">
                  <c:v>12.944558522</c:v>
                </c:pt>
                <c:pt idx="153">
                  <c:v>12.944558522</c:v>
                </c:pt>
                <c:pt idx="154">
                  <c:v>13.60164271</c:v>
                </c:pt>
                <c:pt idx="155">
                  <c:v>13.60164271</c:v>
                </c:pt>
                <c:pt idx="156">
                  <c:v>13.765913758</c:v>
                </c:pt>
                <c:pt idx="157">
                  <c:v>13.765913758</c:v>
                </c:pt>
                <c:pt idx="158">
                  <c:v>14.028747433</c:v>
                </c:pt>
                <c:pt idx="159">
                  <c:v>14.028747433</c:v>
                </c:pt>
                <c:pt idx="160">
                  <c:v>14.09445585200001</c:v>
                </c:pt>
                <c:pt idx="161">
                  <c:v>14.09445585200001</c:v>
                </c:pt>
                <c:pt idx="162">
                  <c:v>14.16016427100001</c:v>
                </c:pt>
                <c:pt idx="163">
                  <c:v>14.16016427100001</c:v>
                </c:pt>
                <c:pt idx="164">
                  <c:v>14.258726899</c:v>
                </c:pt>
                <c:pt idx="165">
                  <c:v>14.258726899</c:v>
                </c:pt>
                <c:pt idx="166">
                  <c:v>14.45585215600002</c:v>
                </c:pt>
                <c:pt idx="167">
                  <c:v>14.45585215600002</c:v>
                </c:pt>
                <c:pt idx="168">
                  <c:v>14.784394251</c:v>
                </c:pt>
                <c:pt idx="169">
                  <c:v>14.784394251</c:v>
                </c:pt>
                <c:pt idx="170">
                  <c:v>14.88295687900002</c:v>
                </c:pt>
                <c:pt idx="171">
                  <c:v>14.88295687900002</c:v>
                </c:pt>
                <c:pt idx="172">
                  <c:v>14.948665298</c:v>
                </c:pt>
                <c:pt idx="173">
                  <c:v>14.948665298</c:v>
                </c:pt>
                <c:pt idx="174">
                  <c:v>15.047227926</c:v>
                </c:pt>
                <c:pt idx="175">
                  <c:v>15.047227926</c:v>
                </c:pt>
                <c:pt idx="176">
                  <c:v>15.211498973</c:v>
                </c:pt>
                <c:pt idx="177">
                  <c:v>15.211498973</c:v>
                </c:pt>
                <c:pt idx="178">
                  <c:v>15.441478439</c:v>
                </c:pt>
                <c:pt idx="179">
                  <c:v>15.441478439</c:v>
                </c:pt>
                <c:pt idx="180">
                  <c:v>15.57289527700002</c:v>
                </c:pt>
                <c:pt idx="181">
                  <c:v>15.57289527700002</c:v>
                </c:pt>
                <c:pt idx="182">
                  <c:v>15.90143737200001</c:v>
                </c:pt>
                <c:pt idx="183">
                  <c:v>15.90143737200001</c:v>
                </c:pt>
                <c:pt idx="184">
                  <c:v>16.32854209399995</c:v>
                </c:pt>
                <c:pt idx="185">
                  <c:v>16.32854209399995</c:v>
                </c:pt>
                <c:pt idx="186">
                  <c:v>16.427104723</c:v>
                </c:pt>
                <c:pt idx="187">
                  <c:v>16.427104723</c:v>
                </c:pt>
                <c:pt idx="188">
                  <c:v>16.854209446</c:v>
                </c:pt>
                <c:pt idx="189">
                  <c:v>16.854209446</c:v>
                </c:pt>
                <c:pt idx="190">
                  <c:v>16.95277207399985</c:v>
                </c:pt>
                <c:pt idx="191">
                  <c:v>16.95277207399985</c:v>
                </c:pt>
                <c:pt idx="192">
                  <c:v>17.01848049299999</c:v>
                </c:pt>
                <c:pt idx="193">
                  <c:v>17.01848049299999</c:v>
                </c:pt>
                <c:pt idx="194">
                  <c:v>17.117043121</c:v>
                </c:pt>
                <c:pt idx="195">
                  <c:v>17.117043121</c:v>
                </c:pt>
                <c:pt idx="196">
                  <c:v>17.248459959</c:v>
                </c:pt>
                <c:pt idx="197">
                  <c:v>17.248459959</c:v>
                </c:pt>
                <c:pt idx="198">
                  <c:v>17.31416837800004</c:v>
                </c:pt>
                <c:pt idx="199">
                  <c:v>17.31416837800004</c:v>
                </c:pt>
                <c:pt idx="200">
                  <c:v>17.675564682</c:v>
                </c:pt>
                <c:pt idx="201">
                  <c:v>17.675564682</c:v>
                </c:pt>
                <c:pt idx="202">
                  <c:v>17.80698152000002</c:v>
                </c:pt>
                <c:pt idx="203">
                  <c:v>17.80698152000002</c:v>
                </c:pt>
                <c:pt idx="204">
                  <c:v>17.87268993799997</c:v>
                </c:pt>
                <c:pt idx="205">
                  <c:v>17.87268993799997</c:v>
                </c:pt>
                <c:pt idx="206">
                  <c:v>18.004106776</c:v>
                </c:pt>
                <c:pt idx="207">
                  <c:v>18.004106776</c:v>
                </c:pt>
                <c:pt idx="208">
                  <c:v>18.33264887099998</c:v>
                </c:pt>
                <c:pt idx="209">
                  <c:v>18.33264887099998</c:v>
                </c:pt>
                <c:pt idx="210">
                  <c:v>18.43121149900002</c:v>
                </c:pt>
                <c:pt idx="211">
                  <c:v>18.43121149900002</c:v>
                </c:pt>
                <c:pt idx="212">
                  <c:v>18.56262833699995</c:v>
                </c:pt>
                <c:pt idx="213">
                  <c:v>18.56262833699995</c:v>
                </c:pt>
                <c:pt idx="214">
                  <c:v>18.59548254599995</c:v>
                </c:pt>
                <c:pt idx="215">
                  <c:v>18.59548254599995</c:v>
                </c:pt>
                <c:pt idx="216">
                  <c:v>18.85831622199998</c:v>
                </c:pt>
                <c:pt idx="217">
                  <c:v>18.85831622199998</c:v>
                </c:pt>
                <c:pt idx="218">
                  <c:v>18.95687885</c:v>
                </c:pt>
                <c:pt idx="219">
                  <c:v>18.95687885</c:v>
                </c:pt>
                <c:pt idx="220">
                  <c:v>19.35112936299999</c:v>
                </c:pt>
                <c:pt idx="221">
                  <c:v>19.35112936299999</c:v>
                </c:pt>
                <c:pt idx="222">
                  <c:v>19.38398357299997</c:v>
                </c:pt>
                <c:pt idx="223">
                  <c:v>19.38398357299997</c:v>
                </c:pt>
                <c:pt idx="224">
                  <c:v>19.58110883</c:v>
                </c:pt>
                <c:pt idx="225">
                  <c:v>19.58110883</c:v>
                </c:pt>
                <c:pt idx="226">
                  <c:v>19.909650924</c:v>
                </c:pt>
                <c:pt idx="227">
                  <c:v>19.909650924</c:v>
                </c:pt>
                <c:pt idx="228">
                  <c:v>19.94250513299997</c:v>
                </c:pt>
                <c:pt idx="229">
                  <c:v>19.94250513299997</c:v>
                </c:pt>
                <c:pt idx="230">
                  <c:v>20.073921971</c:v>
                </c:pt>
                <c:pt idx="231">
                  <c:v>20.073921971</c:v>
                </c:pt>
                <c:pt idx="232">
                  <c:v>20.106776181</c:v>
                </c:pt>
                <c:pt idx="233">
                  <c:v>20.106776181</c:v>
                </c:pt>
                <c:pt idx="234">
                  <c:v>20.1724846</c:v>
                </c:pt>
                <c:pt idx="235">
                  <c:v>20.1724846</c:v>
                </c:pt>
                <c:pt idx="236">
                  <c:v>20.20533880899997</c:v>
                </c:pt>
                <c:pt idx="237">
                  <c:v>20.20533880899997</c:v>
                </c:pt>
                <c:pt idx="238">
                  <c:v>20.238193018</c:v>
                </c:pt>
                <c:pt idx="239">
                  <c:v>20.238193018</c:v>
                </c:pt>
                <c:pt idx="240">
                  <c:v>20.43531827499996</c:v>
                </c:pt>
                <c:pt idx="241">
                  <c:v>20.43531827499996</c:v>
                </c:pt>
                <c:pt idx="242">
                  <c:v>20.53388090300002</c:v>
                </c:pt>
                <c:pt idx="243">
                  <c:v>20.53388090300002</c:v>
                </c:pt>
                <c:pt idx="244">
                  <c:v>20.566735113</c:v>
                </c:pt>
                <c:pt idx="245">
                  <c:v>20.566735113</c:v>
                </c:pt>
                <c:pt idx="246">
                  <c:v>20.599589322</c:v>
                </c:pt>
                <c:pt idx="247">
                  <c:v>20.599589322</c:v>
                </c:pt>
                <c:pt idx="248">
                  <c:v>20.92813141699999</c:v>
                </c:pt>
                <c:pt idx="249">
                  <c:v>20.92813141699999</c:v>
                </c:pt>
                <c:pt idx="250">
                  <c:v>21.02669404499999</c:v>
                </c:pt>
                <c:pt idx="251">
                  <c:v>21.02669404499999</c:v>
                </c:pt>
                <c:pt idx="252">
                  <c:v>21.19096509200003</c:v>
                </c:pt>
                <c:pt idx="253">
                  <c:v>21.19096509200003</c:v>
                </c:pt>
                <c:pt idx="254">
                  <c:v>21.48665297699986</c:v>
                </c:pt>
                <c:pt idx="255">
                  <c:v>21.48665297699986</c:v>
                </c:pt>
                <c:pt idx="256">
                  <c:v>21.55236139599999</c:v>
                </c:pt>
                <c:pt idx="257">
                  <c:v>21.55236139599999</c:v>
                </c:pt>
                <c:pt idx="258">
                  <c:v>21.650924025</c:v>
                </c:pt>
                <c:pt idx="259">
                  <c:v>21.650924025</c:v>
                </c:pt>
                <c:pt idx="260">
                  <c:v>21.749486653</c:v>
                </c:pt>
                <c:pt idx="261">
                  <c:v>21.749486653</c:v>
                </c:pt>
                <c:pt idx="262">
                  <c:v>22.63655030800002</c:v>
                </c:pt>
                <c:pt idx="263">
                  <c:v>22.63655030800002</c:v>
                </c:pt>
                <c:pt idx="264">
                  <c:v>22.70225872700002</c:v>
                </c:pt>
                <c:pt idx="265">
                  <c:v>22.70225872700002</c:v>
                </c:pt>
                <c:pt idx="266">
                  <c:v>23.03080082100002</c:v>
                </c:pt>
                <c:pt idx="267">
                  <c:v>23.03080082100002</c:v>
                </c:pt>
                <c:pt idx="268">
                  <c:v>23.72073921999995</c:v>
                </c:pt>
                <c:pt idx="269">
                  <c:v>23.72073921999995</c:v>
                </c:pt>
                <c:pt idx="270">
                  <c:v>23.753593429</c:v>
                </c:pt>
                <c:pt idx="271">
                  <c:v>23.753593429</c:v>
                </c:pt>
                <c:pt idx="272">
                  <c:v>23.88501026699997</c:v>
                </c:pt>
                <c:pt idx="273">
                  <c:v>23.88501026699997</c:v>
                </c:pt>
                <c:pt idx="274">
                  <c:v>23.95071868599997</c:v>
                </c:pt>
                <c:pt idx="275">
                  <c:v>23.95071868599997</c:v>
                </c:pt>
                <c:pt idx="276">
                  <c:v>23.98357289499985</c:v>
                </c:pt>
                <c:pt idx="277">
                  <c:v>23.98357289499985</c:v>
                </c:pt>
                <c:pt idx="278">
                  <c:v>24.24640657099985</c:v>
                </c:pt>
                <c:pt idx="279">
                  <c:v>24.24640657099985</c:v>
                </c:pt>
                <c:pt idx="280">
                  <c:v>24.31211499</c:v>
                </c:pt>
                <c:pt idx="281">
                  <c:v>24.31211499</c:v>
                </c:pt>
                <c:pt idx="282">
                  <c:v>24.410677618</c:v>
                </c:pt>
                <c:pt idx="283">
                  <c:v>24.410677618</c:v>
                </c:pt>
                <c:pt idx="284">
                  <c:v>24.607802875</c:v>
                </c:pt>
                <c:pt idx="285">
                  <c:v>24.607802875</c:v>
                </c:pt>
                <c:pt idx="286">
                  <c:v>24.772073922</c:v>
                </c:pt>
                <c:pt idx="287">
                  <c:v>24.772073922</c:v>
                </c:pt>
                <c:pt idx="288">
                  <c:v>24.87063654999996</c:v>
                </c:pt>
                <c:pt idx="289">
                  <c:v>24.87063654999996</c:v>
                </c:pt>
                <c:pt idx="290">
                  <c:v>24.90349076</c:v>
                </c:pt>
                <c:pt idx="291">
                  <c:v>24.90349076</c:v>
                </c:pt>
                <c:pt idx="292">
                  <c:v>25.13347022600002</c:v>
                </c:pt>
                <c:pt idx="293">
                  <c:v>25.13347022600002</c:v>
                </c:pt>
                <c:pt idx="294">
                  <c:v>25.921971253</c:v>
                </c:pt>
                <c:pt idx="295">
                  <c:v>25.921971253</c:v>
                </c:pt>
                <c:pt idx="296">
                  <c:v>25.95482546200003</c:v>
                </c:pt>
                <c:pt idx="297">
                  <c:v>25.95482546200003</c:v>
                </c:pt>
                <c:pt idx="298">
                  <c:v>26.25051334699997</c:v>
                </c:pt>
                <c:pt idx="299">
                  <c:v>26.25051334699997</c:v>
                </c:pt>
                <c:pt idx="300">
                  <c:v>26.283367556</c:v>
                </c:pt>
                <c:pt idx="301">
                  <c:v>26.283367556</c:v>
                </c:pt>
                <c:pt idx="302">
                  <c:v>26.447638604</c:v>
                </c:pt>
                <c:pt idx="303">
                  <c:v>26.447638604</c:v>
                </c:pt>
                <c:pt idx="304">
                  <c:v>26.513347023</c:v>
                </c:pt>
                <c:pt idx="305">
                  <c:v>26.513347023</c:v>
                </c:pt>
                <c:pt idx="306">
                  <c:v>27.104722793</c:v>
                </c:pt>
                <c:pt idx="307">
                  <c:v>27.104722793</c:v>
                </c:pt>
                <c:pt idx="308">
                  <c:v>27.23613962999999</c:v>
                </c:pt>
                <c:pt idx="309">
                  <c:v>27.23613962999999</c:v>
                </c:pt>
                <c:pt idx="310">
                  <c:v>27.728952772</c:v>
                </c:pt>
                <c:pt idx="311">
                  <c:v>27.728952772</c:v>
                </c:pt>
                <c:pt idx="312">
                  <c:v>27.89322381899998</c:v>
                </c:pt>
                <c:pt idx="313">
                  <c:v>27.89322381899998</c:v>
                </c:pt>
                <c:pt idx="314">
                  <c:v>28.353182752</c:v>
                </c:pt>
                <c:pt idx="315">
                  <c:v>28.353182752</c:v>
                </c:pt>
                <c:pt idx="316">
                  <c:v>28.517453799</c:v>
                </c:pt>
                <c:pt idx="317">
                  <c:v>28.517453799</c:v>
                </c:pt>
                <c:pt idx="318">
                  <c:v>28.911704312</c:v>
                </c:pt>
                <c:pt idx="319">
                  <c:v>28.911704312</c:v>
                </c:pt>
                <c:pt idx="320">
                  <c:v>29.174537988</c:v>
                </c:pt>
                <c:pt idx="321">
                  <c:v>29.174537988</c:v>
                </c:pt>
                <c:pt idx="322">
                  <c:v>29.43737166300002</c:v>
                </c:pt>
                <c:pt idx="323">
                  <c:v>29.43737166300002</c:v>
                </c:pt>
                <c:pt idx="324">
                  <c:v>29.765913758</c:v>
                </c:pt>
                <c:pt idx="325">
                  <c:v>29.765913758</c:v>
                </c:pt>
                <c:pt idx="326">
                  <c:v>29.897330595</c:v>
                </c:pt>
                <c:pt idx="327">
                  <c:v>29.897330595</c:v>
                </c:pt>
                <c:pt idx="328">
                  <c:v>30.094455852</c:v>
                </c:pt>
                <c:pt idx="329">
                  <c:v>30.094455852</c:v>
                </c:pt>
                <c:pt idx="330">
                  <c:v>30.324435318</c:v>
                </c:pt>
                <c:pt idx="331">
                  <c:v>30.324435318</c:v>
                </c:pt>
                <c:pt idx="332">
                  <c:v>30.62012320299997</c:v>
                </c:pt>
                <c:pt idx="333">
                  <c:v>30.62012320299997</c:v>
                </c:pt>
                <c:pt idx="334">
                  <c:v>30.65297741300003</c:v>
                </c:pt>
                <c:pt idx="335">
                  <c:v>30.65297741300003</c:v>
                </c:pt>
                <c:pt idx="336">
                  <c:v>31.01437371700004</c:v>
                </c:pt>
                <c:pt idx="337">
                  <c:v>31.01437371700004</c:v>
                </c:pt>
                <c:pt idx="338">
                  <c:v>31.40862422999994</c:v>
                </c:pt>
                <c:pt idx="339">
                  <c:v>31.40862422999994</c:v>
                </c:pt>
                <c:pt idx="340">
                  <c:v>31.73716632400002</c:v>
                </c:pt>
                <c:pt idx="341">
                  <c:v>31.73716632400002</c:v>
                </c:pt>
                <c:pt idx="342">
                  <c:v>31.90143737199996</c:v>
                </c:pt>
                <c:pt idx="343">
                  <c:v>31.90143737199996</c:v>
                </c:pt>
                <c:pt idx="344">
                  <c:v>32.197125257</c:v>
                </c:pt>
                <c:pt idx="345">
                  <c:v>32.197125257</c:v>
                </c:pt>
                <c:pt idx="346">
                  <c:v>32.558521561</c:v>
                </c:pt>
                <c:pt idx="347">
                  <c:v>32.558521561</c:v>
                </c:pt>
                <c:pt idx="348">
                  <c:v>32.75564681700001</c:v>
                </c:pt>
                <c:pt idx="349">
                  <c:v>32.75564681700001</c:v>
                </c:pt>
                <c:pt idx="350">
                  <c:v>33.577002053</c:v>
                </c:pt>
                <c:pt idx="351">
                  <c:v>33.577002053</c:v>
                </c:pt>
                <c:pt idx="352">
                  <c:v>35.18685831600001</c:v>
                </c:pt>
                <c:pt idx="353">
                  <c:v>35.18685831600001</c:v>
                </c:pt>
                <c:pt idx="354">
                  <c:v>35.38398357299994</c:v>
                </c:pt>
                <c:pt idx="355">
                  <c:v>35.38398357299994</c:v>
                </c:pt>
                <c:pt idx="356">
                  <c:v>35.58110883000001</c:v>
                </c:pt>
                <c:pt idx="357">
                  <c:v>35.58110883000001</c:v>
                </c:pt>
                <c:pt idx="358">
                  <c:v>36.1724846</c:v>
                </c:pt>
                <c:pt idx="359">
                  <c:v>36.1724846</c:v>
                </c:pt>
                <c:pt idx="360">
                  <c:v>36.33675564700001</c:v>
                </c:pt>
                <c:pt idx="361">
                  <c:v>36.33675564700001</c:v>
                </c:pt>
                <c:pt idx="362">
                  <c:v>36.56673511300004</c:v>
                </c:pt>
                <c:pt idx="363">
                  <c:v>36.56673511300004</c:v>
                </c:pt>
                <c:pt idx="364">
                  <c:v>37.650924025</c:v>
                </c:pt>
                <c:pt idx="365">
                  <c:v>37.650924025</c:v>
                </c:pt>
                <c:pt idx="366">
                  <c:v>37.68377823400005</c:v>
                </c:pt>
                <c:pt idx="367">
                  <c:v>37.68377823400005</c:v>
                </c:pt>
                <c:pt idx="368">
                  <c:v>37.815195072</c:v>
                </c:pt>
                <c:pt idx="369">
                  <c:v>37.815195072</c:v>
                </c:pt>
                <c:pt idx="370">
                  <c:v>37.880903491</c:v>
                </c:pt>
                <c:pt idx="371">
                  <c:v>37.880903491</c:v>
                </c:pt>
                <c:pt idx="372">
                  <c:v>37.9137577</c:v>
                </c:pt>
                <c:pt idx="373">
                  <c:v>37.9137577</c:v>
                </c:pt>
                <c:pt idx="374">
                  <c:v>37.94661191</c:v>
                </c:pt>
                <c:pt idx="375">
                  <c:v>37.94661191</c:v>
                </c:pt>
                <c:pt idx="376">
                  <c:v>38.04517453800001</c:v>
                </c:pt>
                <c:pt idx="377">
                  <c:v>38.04517453800001</c:v>
                </c:pt>
                <c:pt idx="378">
                  <c:v>38.53798767999994</c:v>
                </c:pt>
                <c:pt idx="379">
                  <c:v>38.53798767999994</c:v>
                </c:pt>
                <c:pt idx="380">
                  <c:v>38.570841889</c:v>
                </c:pt>
                <c:pt idx="381">
                  <c:v>38.570841889</c:v>
                </c:pt>
                <c:pt idx="382">
                  <c:v>38.669404517</c:v>
                </c:pt>
                <c:pt idx="383">
                  <c:v>38.669404517</c:v>
                </c:pt>
                <c:pt idx="384">
                  <c:v>38.866529774</c:v>
                </c:pt>
                <c:pt idx="385">
                  <c:v>38.866529774</c:v>
                </c:pt>
                <c:pt idx="386">
                  <c:v>39.655030801</c:v>
                </c:pt>
                <c:pt idx="387">
                  <c:v>39.655030801</c:v>
                </c:pt>
                <c:pt idx="388">
                  <c:v>39.786447639</c:v>
                </c:pt>
                <c:pt idx="389">
                  <c:v>39.786447639</c:v>
                </c:pt>
                <c:pt idx="390">
                  <c:v>40.67351129400005</c:v>
                </c:pt>
                <c:pt idx="391">
                  <c:v>40.67351129400005</c:v>
                </c:pt>
                <c:pt idx="392">
                  <c:v>40.77207392200006</c:v>
                </c:pt>
                <c:pt idx="393">
                  <c:v>40.77207392200006</c:v>
                </c:pt>
                <c:pt idx="394">
                  <c:v>40.87063655</c:v>
                </c:pt>
                <c:pt idx="395">
                  <c:v>40.87063655</c:v>
                </c:pt>
                <c:pt idx="396">
                  <c:v>41.067761807</c:v>
                </c:pt>
                <c:pt idx="397">
                  <c:v>41.067761807</c:v>
                </c:pt>
                <c:pt idx="398">
                  <c:v>41.166324435</c:v>
                </c:pt>
                <c:pt idx="399">
                  <c:v>41.166324435</c:v>
                </c:pt>
                <c:pt idx="400">
                  <c:v>41.363449692</c:v>
                </c:pt>
                <c:pt idx="401">
                  <c:v>41.363449692</c:v>
                </c:pt>
                <c:pt idx="402">
                  <c:v>41.4620123200001</c:v>
                </c:pt>
                <c:pt idx="403">
                  <c:v>41.4620123200001</c:v>
                </c:pt>
                <c:pt idx="404">
                  <c:v>42.25051334700005</c:v>
                </c:pt>
                <c:pt idx="405">
                  <c:v>42.25051334700005</c:v>
                </c:pt>
                <c:pt idx="406">
                  <c:v>42.31622176599985</c:v>
                </c:pt>
                <c:pt idx="407">
                  <c:v>42.31622176599985</c:v>
                </c:pt>
                <c:pt idx="408">
                  <c:v>42.973305955</c:v>
                </c:pt>
                <c:pt idx="409">
                  <c:v>42.973305955</c:v>
                </c:pt>
                <c:pt idx="410">
                  <c:v>43.03901437400001</c:v>
                </c:pt>
                <c:pt idx="411">
                  <c:v>43.03901437400001</c:v>
                </c:pt>
                <c:pt idx="412">
                  <c:v>43.137577002</c:v>
                </c:pt>
                <c:pt idx="413">
                  <c:v>43.137577002</c:v>
                </c:pt>
                <c:pt idx="414">
                  <c:v>43.433264887</c:v>
                </c:pt>
                <c:pt idx="415">
                  <c:v>43.433264887</c:v>
                </c:pt>
                <c:pt idx="416">
                  <c:v>43.696098563</c:v>
                </c:pt>
                <c:pt idx="417">
                  <c:v>43.696098563</c:v>
                </c:pt>
                <c:pt idx="418">
                  <c:v>43.794661191</c:v>
                </c:pt>
                <c:pt idx="419">
                  <c:v>43.794661191</c:v>
                </c:pt>
                <c:pt idx="420">
                  <c:v>43.8275154</c:v>
                </c:pt>
                <c:pt idx="421">
                  <c:v>43.8275154</c:v>
                </c:pt>
                <c:pt idx="422">
                  <c:v>43.89322381900001</c:v>
                </c:pt>
                <c:pt idx="423">
                  <c:v>43.89322381900001</c:v>
                </c:pt>
                <c:pt idx="424">
                  <c:v>44.123203285</c:v>
                </c:pt>
                <c:pt idx="425">
                  <c:v>44.123203285</c:v>
                </c:pt>
                <c:pt idx="426">
                  <c:v>44.484599589</c:v>
                </c:pt>
                <c:pt idx="427">
                  <c:v>44.484599589</c:v>
                </c:pt>
                <c:pt idx="428">
                  <c:v>44.517453799</c:v>
                </c:pt>
                <c:pt idx="429">
                  <c:v>44.517453799</c:v>
                </c:pt>
                <c:pt idx="430">
                  <c:v>44.550308008</c:v>
                </c:pt>
                <c:pt idx="431">
                  <c:v>44.550308008</c:v>
                </c:pt>
                <c:pt idx="432">
                  <c:v>44.714579055</c:v>
                </c:pt>
                <c:pt idx="433">
                  <c:v>44.714579055</c:v>
                </c:pt>
                <c:pt idx="434">
                  <c:v>45.66735112900001</c:v>
                </c:pt>
                <c:pt idx="435">
                  <c:v>45.66735112900001</c:v>
                </c:pt>
                <c:pt idx="436">
                  <c:v>45.76591375800006</c:v>
                </c:pt>
                <c:pt idx="437">
                  <c:v>45.76591375800006</c:v>
                </c:pt>
                <c:pt idx="438">
                  <c:v>45.99589322400004</c:v>
                </c:pt>
                <c:pt idx="439">
                  <c:v>45.99589322400004</c:v>
                </c:pt>
                <c:pt idx="440">
                  <c:v>46.061601643</c:v>
                </c:pt>
                <c:pt idx="441">
                  <c:v>46.061601643</c:v>
                </c:pt>
                <c:pt idx="442">
                  <c:v>46.488706366</c:v>
                </c:pt>
                <c:pt idx="443">
                  <c:v>46.488706366</c:v>
                </c:pt>
                <c:pt idx="444">
                  <c:v>46.81724845999981</c:v>
                </c:pt>
                <c:pt idx="445">
                  <c:v>46.81724845999981</c:v>
                </c:pt>
                <c:pt idx="446">
                  <c:v>48.0</c:v>
                </c:pt>
                <c:pt idx="447">
                  <c:v>48.0</c:v>
                </c:pt>
                <c:pt idx="448">
                  <c:v>48.13141683800004</c:v>
                </c:pt>
                <c:pt idx="449">
                  <c:v>48.13141683800004</c:v>
                </c:pt>
                <c:pt idx="450">
                  <c:v>48.164271047</c:v>
                </c:pt>
                <c:pt idx="451">
                  <c:v>48.164271047</c:v>
                </c:pt>
                <c:pt idx="452">
                  <c:v>48.26283367600004</c:v>
                </c:pt>
                <c:pt idx="453">
                  <c:v>48.26283367600004</c:v>
                </c:pt>
                <c:pt idx="454">
                  <c:v>48.295687885</c:v>
                </c:pt>
                <c:pt idx="455">
                  <c:v>48.295687885</c:v>
                </c:pt>
                <c:pt idx="456">
                  <c:v>48.32854209400004</c:v>
                </c:pt>
                <c:pt idx="457">
                  <c:v>48.32854209400004</c:v>
                </c:pt>
                <c:pt idx="458">
                  <c:v>48.952772074</c:v>
                </c:pt>
                <c:pt idx="459">
                  <c:v>48.952772074</c:v>
                </c:pt>
                <c:pt idx="460">
                  <c:v>48.985626283</c:v>
                </c:pt>
                <c:pt idx="461">
                  <c:v>48.985626283</c:v>
                </c:pt>
                <c:pt idx="462">
                  <c:v>49.70841889100005</c:v>
                </c:pt>
                <c:pt idx="463">
                  <c:v>49.70841889100005</c:v>
                </c:pt>
                <c:pt idx="464">
                  <c:v>49.971252567</c:v>
                </c:pt>
                <c:pt idx="465">
                  <c:v>49.971252567</c:v>
                </c:pt>
                <c:pt idx="466">
                  <c:v>50.06981519500001</c:v>
                </c:pt>
                <c:pt idx="467">
                  <c:v>50.06981519500001</c:v>
                </c:pt>
                <c:pt idx="468">
                  <c:v>50.49691991800006</c:v>
                </c:pt>
                <c:pt idx="469">
                  <c:v>50.49691991800006</c:v>
                </c:pt>
                <c:pt idx="470">
                  <c:v>50.792607803</c:v>
                </c:pt>
                <c:pt idx="471">
                  <c:v>50.792607803</c:v>
                </c:pt>
                <c:pt idx="472">
                  <c:v>51.05544147799986</c:v>
                </c:pt>
                <c:pt idx="473">
                  <c:v>51.05544147799986</c:v>
                </c:pt>
                <c:pt idx="474">
                  <c:v>51.54825462</c:v>
                </c:pt>
                <c:pt idx="475">
                  <c:v>51.54825462</c:v>
                </c:pt>
                <c:pt idx="476">
                  <c:v>51.77823408600001</c:v>
                </c:pt>
                <c:pt idx="477">
                  <c:v>51.77823408600001</c:v>
                </c:pt>
                <c:pt idx="478">
                  <c:v>51.81108829599994</c:v>
                </c:pt>
                <c:pt idx="479">
                  <c:v>51.81108829599994</c:v>
                </c:pt>
                <c:pt idx="480">
                  <c:v>52.073921971</c:v>
                </c:pt>
                <c:pt idx="481">
                  <c:v>52.073921971</c:v>
                </c:pt>
                <c:pt idx="482">
                  <c:v>52.1724846</c:v>
                </c:pt>
                <c:pt idx="483">
                  <c:v>52.1724846</c:v>
                </c:pt>
                <c:pt idx="484">
                  <c:v>52.23819301800006</c:v>
                </c:pt>
                <c:pt idx="485">
                  <c:v>52.23819301800006</c:v>
                </c:pt>
                <c:pt idx="486">
                  <c:v>52.369609856</c:v>
                </c:pt>
                <c:pt idx="487">
                  <c:v>52.369609856</c:v>
                </c:pt>
                <c:pt idx="488">
                  <c:v>52.43531827500004</c:v>
                </c:pt>
                <c:pt idx="489">
                  <c:v>52.43531827500004</c:v>
                </c:pt>
                <c:pt idx="490">
                  <c:v>52.533880903</c:v>
                </c:pt>
                <c:pt idx="491">
                  <c:v>52.533880903</c:v>
                </c:pt>
                <c:pt idx="492">
                  <c:v>52.59958932200004</c:v>
                </c:pt>
                <c:pt idx="493">
                  <c:v>52.59958932200004</c:v>
                </c:pt>
                <c:pt idx="494">
                  <c:v>52.665297741</c:v>
                </c:pt>
                <c:pt idx="495">
                  <c:v>52.665297741</c:v>
                </c:pt>
                <c:pt idx="496">
                  <c:v>52.796714579</c:v>
                </c:pt>
                <c:pt idx="497">
                  <c:v>52.796714579</c:v>
                </c:pt>
                <c:pt idx="498">
                  <c:v>52.960985626</c:v>
                </c:pt>
                <c:pt idx="499">
                  <c:v>52.960985626</c:v>
                </c:pt>
                <c:pt idx="500">
                  <c:v>53.092402464</c:v>
                </c:pt>
                <c:pt idx="501">
                  <c:v>53.092402464</c:v>
                </c:pt>
                <c:pt idx="502">
                  <c:v>53.35523614</c:v>
                </c:pt>
                <c:pt idx="503">
                  <c:v>53.35523614</c:v>
                </c:pt>
                <c:pt idx="504">
                  <c:v>53.388090349</c:v>
                </c:pt>
                <c:pt idx="505">
                  <c:v>53.388090349</c:v>
                </c:pt>
                <c:pt idx="506">
                  <c:v>53.519507187</c:v>
                </c:pt>
                <c:pt idx="507">
                  <c:v>53.519507187</c:v>
                </c:pt>
                <c:pt idx="508">
                  <c:v>53.650924025</c:v>
                </c:pt>
                <c:pt idx="509">
                  <c:v>53.650924025</c:v>
                </c:pt>
                <c:pt idx="510">
                  <c:v>54.07802874700001</c:v>
                </c:pt>
                <c:pt idx="511">
                  <c:v>54.07802874700001</c:v>
                </c:pt>
                <c:pt idx="512">
                  <c:v>54.143737166</c:v>
                </c:pt>
                <c:pt idx="513">
                  <c:v>54.143737166</c:v>
                </c:pt>
                <c:pt idx="514">
                  <c:v>54.37371663200001</c:v>
                </c:pt>
                <c:pt idx="515">
                  <c:v>54.37371663200001</c:v>
                </c:pt>
                <c:pt idx="516">
                  <c:v>54.70225872700004</c:v>
                </c:pt>
                <c:pt idx="517">
                  <c:v>54.70225872700004</c:v>
                </c:pt>
                <c:pt idx="518">
                  <c:v>54.73511293600014</c:v>
                </c:pt>
                <c:pt idx="519">
                  <c:v>54.73511293600014</c:v>
                </c:pt>
                <c:pt idx="520">
                  <c:v>55.195071869</c:v>
                </c:pt>
                <c:pt idx="521">
                  <c:v>55.195071869</c:v>
                </c:pt>
                <c:pt idx="522">
                  <c:v>55.227926078</c:v>
                </c:pt>
                <c:pt idx="523">
                  <c:v>55.227926078</c:v>
                </c:pt>
                <c:pt idx="524">
                  <c:v>55.58932238200001</c:v>
                </c:pt>
                <c:pt idx="525">
                  <c:v>55.58932238200001</c:v>
                </c:pt>
                <c:pt idx="526">
                  <c:v>55.655030801</c:v>
                </c:pt>
                <c:pt idx="527">
                  <c:v>55.655030801</c:v>
                </c:pt>
                <c:pt idx="528">
                  <c:v>56.114989733</c:v>
                </c:pt>
                <c:pt idx="529">
                  <c:v>56.114989733</c:v>
                </c:pt>
                <c:pt idx="530">
                  <c:v>56.37782340899994</c:v>
                </c:pt>
                <c:pt idx="531">
                  <c:v>56.37782340899994</c:v>
                </c:pt>
                <c:pt idx="532">
                  <c:v>56.41067761799994</c:v>
                </c:pt>
                <c:pt idx="533">
                  <c:v>56.41067761799994</c:v>
                </c:pt>
                <c:pt idx="534">
                  <c:v>56.44353182800001</c:v>
                </c:pt>
                <c:pt idx="535">
                  <c:v>56.44353182800001</c:v>
                </c:pt>
                <c:pt idx="536">
                  <c:v>56.90349076</c:v>
                </c:pt>
                <c:pt idx="537">
                  <c:v>56.90349076</c:v>
                </c:pt>
                <c:pt idx="538">
                  <c:v>57.067761807</c:v>
                </c:pt>
                <c:pt idx="539">
                  <c:v>57.067761807</c:v>
                </c:pt>
                <c:pt idx="540">
                  <c:v>57.363449692</c:v>
                </c:pt>
                <c:pt idx="541">
                  <c:v>57.363449692</c:v>
                </c:pt>
                <c:pt idx="542">
                  <c:v>57.396303901</c:v>
                </c:pt>
                <c:pt idx="543">
                  <c:v>57.396303901</c:v>
                </c:pt>
                <c:pt idx="544">
                  <c:v>57.72484599600001</c:v>
                </c:pt>
                <c:pt idx="545">
                  <c:v>57.72484599600001</c:v>
                </c:pt>
                <c:pt idx="546">
                  <c:v>57.823408624</c:v>
                </c:pt>
                <c:pt idx="547">
                  <c:v>57.823408624</c:v>
                </c:pt>
                <c:pt idx="548">
                  <c:v>58.184804928</c:v>
                </c:pt>
                <c:pt idx="549">
                  <c:v>58.184804928</c:v>
                </c:pt>
                <c:pt idx="550">
                  <c:v>58.381930185</c:v>
                </c:pt>
                <c:pt idx="551">
                  <c:v>58.381930185</c:v>
                </c:pt>
                <c:pt idx="552">
                  <c:v>58.579055441</c:v>
                </c:pt>
                <c:pt idx="553">
                  <c:v>58.579055441</c:v>
                </c:pt>
                <c:pt idx="554">
                  <c:v>58.611909651</c:v>
                </c:pt>
                <c:pt idx="555">
                  <c:v>58.611909651</c:v>
                </c:pt>
                <c:pt idx="556">
                  <c:v>58.64476386</c:v>
                </c:pt>
                <c:pt idx="557">
                  <c:v>58.64476386</c:v>
                </c:pt>
                <c:pt idx="558">
                  <c:v>58.67761807</c:v>
                </c:pt>
                <c:pt idx="559">
                  <c:v>58.67761807</c:v>
                </c:pt>
                <c:pt idx="560">
                  <c:v>58.84188911699994</c:v>
                </c:pt>
                <c:pt idx="561">
                  <c:v>58.84188911699994</c:v>
                </c:pt>
                <c:pt idx="562">
                  <c:v>58.907597536</c:v>
                </c:pt>
                <c:pt idx="563">
                  <c:v>58.907597536</c:v>
                </c:pt>
                <c:pt idx="564">
                  <c:v>59.137577002</c:v>
                </c:pt>
                <c:pt idx="565">
                  <c:v>59.137577002</c:v>
                </c:pt>
                <c:pt idx="566">
                  <c:v>59.170431211</c:v>
                </c:pt>
                <c:pt idx="567">
                  <c:v>59.170431211</c:v>
                </c:pt>
                <c:pt idx="568">
                  <c:v>59.2689938400001</c:v>
                </c:pt>
                <c:pt idx="569">
                  <c:v>59.2689938400001</c:v>
                </c:pt>
                <c:pt idx="570">
                  <c:v>59.301848049</c:v>
                </c:pt>
                <c:pt idx="571">
                  <c:v>59.301848049</c:v>
                </c:pt>
                <c:pt idx="572">
                  <c:v>59.46611909700001</c:v>
                </c:pt>
                <c:pt idx="573">
                  <c:v>59.46611909700001</c:v>
                </c:pt>
                <c:pt idx="574">
                  <c:v>59.53182751499997</c:v>
                </c:pt>
                <c:pt idx="575">
                  <c:v>59.53182751499997</c:v>
                </c:pt>
                <c:pt idx="576">
                  <c:v>59.564681725</c:v>
                </c:pt>
                <c:pt idx="577">
                  <c:v>59.564681725</c:v>
                </c:pt>
                <c:pt idx="578">
                  <c:v>59.5975359340001</c:v>
                </c:pt>
                <c:pt idx="579">
                  <c:v>59.5975359340001</c:v>
                </c:pt>
                <c:pt idx="580">
                  <c:v>59.63039014400006</c:v>
                </c:pt>
                <c:pt idx="581">
                  <c:v>59.63039014400006</c:v>
                </c:pt>
                <c:pt idx="582">
                  <c:v>59.663244353</c:v>
                </c:pt>
                <c:pt idx="583">
                  <c:v>59.663244353</c:v>
                </c:pt>
                <c:pt idx="584">
                  <c:v>59.7289527720001</c:v>
                </c:pt>
                <c:pt idx="585">
                  <c:v>59.7289527720001</c:v>
                </c:pt>
                <c:pt idx="586">
                  <c:v>60.0</c:v>
                </c:pt>
              </c:numCache>
            </c:numRef>
          </c:xVal>
          <c:yVal>
            <c:numRef>
              <c:f>forgraphics!$C$1533:$C$2119</c:f>
              <c:numCache>
                <c:formatCode>General</c:formatCode>
                <c:ptCount val="58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0.0023148148</c:v>
                </c:pt>
                <c:pt idx="6">
                  <c:v>0.0023148148</c:v>
                </c:pt>
                <c:pt idx="7">
                  <c:v>0.0046296296</c:v>
                </c:pt>
                <c:pt idx="8">
                  <c:v>0.0046296296</c:v>
                </c:pt>
                <c:pt idx="9">
                  <c:v>0.00694444440000001</c:v>
                </c:pt>
                <c:pt idx="10">
                  <c:v>0.00694444440000001</c:v>
                </c:pt>
                <c:pt idx="11">
                  <c:v>0.0092592593</c:v>
                </c:pt>
                <c:pt idx="12">
                  <c:v>0.0092592593</c:v>
                </c:pt>
                <c:pt idx="13">
                  <c:v>0.0092592593</c:v>
                </c:pt>
                <c:pt idx="14">
                  <c:v>0.0092592593</c:v>
                </c:pt>
                <c:pt idx="15">
                  <c:v>0.0139106242</c:v>
                </c:pt>
                <c:pt idx="16">
                  <c:v>0.0139106242</c:v>
                </c:pt>
                <c:pt idx="17">
                  <c:v>0.0139106242</c:v>
                </c:pt>
                <c:pt idx="18">
                  <c:v>0.0139106242</c:v>
                </c:pt>
                <c:pt idx="19">
                  <c:v>0.0139106242</c:v>
                </c:pt>
                <c:pt idx="20">
                  <c:v>0.0139106242</c:v>
                </c:pt>
                <c:pt idx="21">
                  <c:v>0.0139106242</c:v>
                </c:pt>
                <c:pt idx="22">
                  <c:v>0.0139106242</c:v>
                </c:pt>
                <c:pt idx="23">
                  <c:v>0.0139106242</c:v>
                </c:pt>
                <c:pt idx="24">
                  <c:v>0.0139106242</c:v>
                </c:pt>
                <c:pt idx="25">
                  <c:v>0.0139106242</c:v>
                </c:pt>
                <c:pt idx="26">
                  <c:v>0.0139106242</c:v>
                </c:pt>
                <c:pt idx="27">
                  <c:v>0.0139106242</c:v>
                </c:pt>
                <c:pt idx="28">
                  <c:v>0.0139106242</c:v>
                </c:pt>
                <c:pt idx="29">
                  <c:v>0.0162696897</c:v>
                </c:pt>
                <c:pt idx="30">
                  <c:v>0.0162696897</c:v>
                </c:pt>
                <c:pt idx="31">
                  <c:v>0.0162696897</c:v>
                </c:pt>
                <c:pt idx="32">
                  <c:v>0.0162696897</c:v>
                </c:pt>
                <c:pt idx="33">
                  <c:v>0.0186344261</c:v>
                </c:pt>
                <c:pt idx="34">
                  <c:v>0.0186344261</c:v>
                </c:pt>
                <c:pt idx="35">
                  <c:v>0.0186344261</c:v>
                </c:pt>
                <c:pt idx="36">
                  <c:v>0.0186344261</c:v>
                </c:pt>
                <c:pt idx="37">
                  <c:v>0.0186344261</c:v>
                </c:pt>
                <c:pt idx="38">
                  <c:v>0.0186344261</c:v>
                </c:pt>
                <c:pt idx="39">
                  <c:v>0.0210106139</c:v>
                </c:pt>
                <c:pt idx="40">
                  <c:v>0.0210106139</c:v>
                </c:pt>
                <c:pt idx="41">
                  <c:v>0.0233868017</c:v>
                </c:pt>
                <c:pt idx="42">
                  <c:v>0.0233868017</c:v>
                </c:pt>
                <c:pt idx="43">
                  <c:v>0.0257687851</c:v>
                </c:pt>
                <c:pt idx="44">
                  <c:v>0.0257687851</c:v>
                </c:pt>
                <c:pt idx="45">
                  <c:v>0.0281507685</c:v>
                </c:pt>
                <c:pt idx="46">
                  <c:v>0.0281507685</c:v>
                </c:pt>
                <c:pt idx="47">
                  <c:v>0.0305327519</c:v>
                </c:pt>
                <c:pt idx="48">
                  <c:v>0.0305327519</c:v>
                </c:pt>
                <c:pt idx="49">
                  <c:v>0.0329147354</c:v>
                </c:pt>
                <c:pt idx="50">
                  <c:v>0.0329147354</c:v>
                </c:pt>
                <c:pt idx="51">
                  <c:v>0.0352967188</c:v>
                </c:pt>
                <c:pt idx="52">
                  <c:v>0.0352967188</c:v>
                </c:pt>
                <c:pt idx="53">
                  <c:v>0.0376787022</c:v>
                </c:pt>
                <c:pt idx="54">
                  <c:v>0.0376787022</c:v>
                </c:pt>
                <c:pt idx="55">
                  <c:v>0.0400606856</c:v>
                </c:pt>
                <c:pt idx="56">
                  <c:v>0.0400606856</c:v>
                </c:pt>
                <c:pt idx="57">
                  <c:v>0.0400606856</c:v>
                </c:pt>
                <c:pt idx="58">
                  <c:v>0.0400606856</c:v>
                </c:pt>
                <c:pt idx="59">
                  <c:v>0.0400606856</c:v>
                </c:pt>
                <c:pt idx="60">
                  <c:v>0.0400606856</c:v>
                </c:pt>
                <c:pt idx="61">
                  <c:v>0.0400606856</c:v>
                </c:pt>
                <c:pt idx="62">
                  <c:v>0.0400606856</c:v>
                </c:pt>
                <c:pt idx="63">
                  <c:v>0.0424605339000001</c:v>
                </c:pt>
                <c:pt idx="64">
                  <c:v>0.0424605339000001</c:v>
                </c:pt>
                <c:pt idx="65">
                  <c:v>0.0448603822</c:v>
                </c:pt>
                <c:pt idx="66">
                  <c:v>0.0448603822</c:v>
                </c:pt>
                <c:pt idx="67">
                  <c:v>0.0448603822</c:v>
                </c:pt>
                <c:pt idx="68">
                  <c:v>0.0448603822</c:v>
                </c:pt>
                <c:pt idx="69">
                  <c:v>0.0496721685999999</c:v>
                </c:pt>
                <c:pt idx="70">
                  <c:v>0.0496721685999999</c:v>
                </c:pt>
                <c:pt idx="71">
                  <c:v>0.0520780619</c:v>
                </c:pt>
                <c:pt idx="72">
                  <c:v>0.0520780619</c:v>
                </c:pt>
                <c:pt idx="73">
                  <c:v>0.0520780619</c:v>
                </c:pt>
                <c:pt idx="74">
                  <c:v>0.0520780619</c:v>
                </c:pt>
                <c:pt idx="75">
                  <c:v>0.0520780619</c:v>
                </c:pt>
                <c:pt idx="76">
                  <c:v>0.0520780619</c:v>
                </c:pt>
                <c:pt idx="77">
                  <c:v>0.0544962301000001</c:v>
                </c:pt>
                <c:pt idx="78">
                  <c:v>0.0544962301000001</c:v>
                </c:pt>
                <c:pt idx="79">
                  <c:v>0.0544962301000001</c:v>
                </c:pt>
                <c:pt idx="80">
                  <c:v>0.0544962301000001</c:v>
                </c:pt>
                <c:pt idx="81">
                  <c:v>0.0544962301000001</c:v>
                </c:pt>
                <c:pt idx="82">
                  <c:v>0.0544962301000001</c:v>
                </c:pt>
                <c:pt idx="83">
                  <c:v>0.0544962301000001</c:v>
                </c:pt>
                <c:pt idx="84">
                  <c:v>0.0544962301000001</c:v>
                </c:pt>
                <c:pt idx="85">
                  <c:v>0.0544962301000001</c:v>
                </c:pt>
                <c:pt idx="86">
                  <c:v>0.0544962301000001</c:v>
                </c:pt>
                <c:pt idx="87">
                  <c:v>0.0544962301000001</c:v>
                </c:pt>
                <c:pt idx="88">
                  <c:v>0.0544962301000001</c:v>
                </c:pt>
                <c:pt idx="89">
                  <c:v>0.0569457216999999</c:v>
                </c:pt>
                <c:pt idx="90">
                  <c:v>0.0569457216999999</c:v>
                </c:pt>
                <c:pt idx="91">
                  <c:v>0.0569457216999999</c:v>
                </c:pt>
                <c:pt idx="92">
                  <c:v>0.0569457216999999</c:v>
                </c:pt>
                <c:pt idx="93">
                  <c:v>0.0569457216999999</c:v>
                </c:pt>
                <c:pt idx="94">
                  <c:v>0.0569457216999999</c:v>
                </c:pt>
                <c:pt idx="95">
                  <c:v>0.0594080044</c:v>
                </c:pt>
                <c:pt idx="96">
                  <c:v>0.0594080044</c:v>
                </c:pt>
                <c:pt idx="97">
                  <c:v>0.0594080044</c:v>
                </c:pt>
                <c:pt idx="98">
                  <c:v>0.0594080044</c:v>
                </c:pt>
                <c:pt idx="99">
                  <c:v>0.0618767497999999</c:v>
                </c:pt>
                <c:pt idx="100">
                  <c:v>0.0618767497999999</c:v>
                </c:pt>
                <c:pt idx="101">
                  <c:v>0.0643454952</c:v>
                </c:pt>
                <c:pt idx="102">
                  <c:v>0.0643454952</c:v>
                </c:pt>
                <c:pt idx="103">
                  <c:v>0.0643454952</c:v>
                </c:pt>
                <c:pt idx="104">
                  <c:v>0.0643454952</c:v>
                </c:pt>
                <c:pt idx="105">
                  <c:v>0.0668207717</c:v>
                </c:pt>
                <c:pt idx="106">
                  <c:v>0.0668207717</c:v>
                </c:pt>
                <c:pt idx="107">
                  <c:v>0.0692960482</c:v>
                </c:pt>
                <c:pt idx="108">
                  <c:v>0.0692960482</c:v>
                </c:pt>
                <c:pt idx="109">
                  <c:v>0.0692960482</c:v>
                </c:pt>
                <c:pt idx="110">
                  <c:v>0.0692960482</c:v>
                </c:pt>
                <c:pt idx="111">
                  <c:v>0.0692960482</c:v>
                </c:pt>
                <c:pt idx="112">
                  <c:v>0.0692960482</c:v>
                </c:pt>
                <c:pt idx="113">
                  <c:v>0.0717845614</c:v>
                </c:pt>
                <c:pt idx="114">
                  <c:v>0.0717845614</c:v>
                </c:pt>
                <c:pt idx="115">
                  <c:v>0.0717845614</c:v>
                </c:pt>
                <c:pt idx="116">
                  <c:v>0.0717845614</c:v>
                </c:pt>
                <c:pt idx="117">
                  <c:v>0.0742797642</c:v>
                </c:pt>
                <c:pt idx="118">
                  <c:v>0.0742797642</c:v>
                </c:pt>
                <c:pt idx="119">
                  <c:v>0.0742797642</c:v>
                </c:pt>
                <c:pt idx="120">
                  <c:v>0.0742797642</c:v>
                </c:pt>
                <c:pt idx="121">
                  <c:v>0.0767817108</c:v>
                </c:pt>
                <c:pt idx="122">
                  <c:v>0.0767817108</c:v>
                </c:pt>
                <c:pt idx="123">
                  <c:v>0.0792836574</c:v>
                </c:pt>
                <c:pt idx="124">
                  <c:v>0.0792836574</c:v>
                </c:pt>
                <c:pt idx="125">
                  <c:v>0.081785604</c:v>
                </c:pt>
                <c:pt idx="126">
                  <c:v>0.081785604</c:v>
                </c:pt>
                <c:pt idx="127">
                  <c:v>0.0842875505</c:v>
                </c:pt>
                <c:pt idx="128">
                  <c:v>0.0842875505</c:v>
                </c:pt>
                <c:pt idx="129">
                  <c:v>0.0867894971</c:v>
                </c:pt>
                <c:pt idx="130">
                  <c:v>0.0867894971</c:v>
                </c:pt>
                <c:pt idx="131">
                  <c:v>0.0892914437000001</c:v>
                </c:pt>
                <c:pt idx="132">
                  <c:v>0.0892914437000001</c:v>
                </c:pt>
                <c:pt idx="133">
                  <c:v>0.0942953369000002</c:v>
                </c:pt>
                <c:pt idx="134">
                  <c:v>0.0942953369000002</c:v>
                </c:pt>
                <c:pt idx="135">
                  <c:v>0.0967972835</c:v>
                </c:pt>
                <c:pt idx="136">
                  <c:v>0.0967972835</c:v>
                </c:pt>
                <c:pt idx="137">
                  <c:v>0.09929923</c:v>
                </c:pt>
                <c:pt idx="138">
                  <c:v>0.09929923</c:v>
                </c:pt>
                <c:pt idx="139">
                  <c:v>0.09929923</c:v>
                </c:pt>
                <c:pt idx="140">
                  <c:v>0.09929923</c:v>
                </c:pt>
                <c:pt idx="141">
                  <c:v>0.1018081458</c:v>
                </c:pt>
                <c:pt idx="142">
                  <c:v>0.1018081458</c:v>
                </c:pt>
                <c:pt idx="143">
                  <c:v>0.1043170616</c:v>
                </c:pt>
                <c:pt idx="144">
                  <c:v>0.1043170616</c:v>
                </c:pt>
                <c:pt idx="145">
                  <c:v>0.1043170616</c:v>
                </c:pt>
                <c:pt idx="146">
                  <c:v>0.1043170616</c:v>
                </c:pt>
                <c:pt idx="147">
                  <c:v>0.1068330249</c:v>
                </c:pt>
                <c:pt idx="148">
                  <c:v>0.1068330249</c:v>
                </c:pt>
                <c:pt idx="149">
                  <c:v>0.1068330249</c:v>
                </c:pt>
                <c:pt idx="150">
                  <c:v>0.1068330249</c:v>
                </c:pt>
                <c:pt idx="151">
                  <c:v>0.1093560955</c:v>
                </c:pt>
                <c:pt idx="152">
                  <c:v>0.1093560955</c:v>
                </c:pt>
                <c:pt idx="153">
                  <c:v>0.111879166</c:v>
                </c:pt>
                <c:pt idx="154">
                  <c:v>0.111879166</c:v>
                </c:pt>
                <c:pt idx="155">
                  <c:v>0.111879166</c:v>
                </c:pt>
                <c:pt idx="156">
                  <c:v>0.111879166</c:v>
                </c:pt>
                <c:pt idx="157">
                  <c:v>0.1144094248</c:v>
                </c:pt>
                <c:pt idx="158">
                  <c:v>0.1144094248</c:v>
                </c:pt>
                <c:pt idx="159">
                  <c:v>0.1144094248</c:v>
                </c:pt>
                <c:pt idx="160">
                  <c:v>0.1144094248</c:v>
                </c:pt>
                <c:pt idx="161">
                  <c:v>0.1144094248</c:v>
                </c:pt>
                <c:pt idx="162">
                  <c:v>0.1144094248</c:v>
                </c:pt>
                <c:pt idx="163">
                  <c:v>0.1169542253</c:v>
                </c:pt>
                <c:pt idx="164">
                  <c:v>0.1169542253</c:v>
                </c:pt>
                <c:pt idx="165">
                  <c:v>0.1169542253</c:v>
                </c:pt>
                <c:pt idx="166">
                  <c:v>0.1169542253</c:v>
                </c:pt>
                <c:pt idx="167">
                  <c:v>0.1169542253</c:v>
                </c:pt>
                <c:pt idx="168">
                  <c:v>0.1169542253</c:v>
                </c:pt>
                <c:pt idx="169">
                  <c:v>0.1195137783</c:v>
                </c:pt>
                <c:pt idx="170">
                  <c:v>0.1195137783</c:v>
                </c:pt>
                <c:pt idx="171">
                  <c:v>0.1220733313</c:v>
                </c:pt>
                <c:pt idx="172">
                  <c:v>0.1220733313</c:v>
                </c:pt>
                <c:pt idx="173">
                  <c:v>0.1246328842</c:v>
                </c:pt>
                <c:pt idx="174">
                  <c:v>0.1246328842</c:v>
                </c:pt>
                <c:pt idx="175">
                  <c:v>0.1271924372</c:v>
                </c:pt>
                <c:pt idx="176">
                  <c:v>0.1271924372</c:v>
                </c:pt>
                <c:pt idx="177">
                  <c:v>0.1297595183</c:v>
                </c:pt>
                <c:pt idx="178">
                  <c:v>0.1297595183</c:v>
                </c:pt>
                <c:pt idx="179">
                  <c:v>0.1297595183</c:v>
                </c:pt>
                <c:pt idx="180">
                  <c:v>0.1297595183</c:v>
                </c:pt>
                <c:pt idx="181">
                  <c:v>0.1297595183</c:v>
                </c:pt>
                <c:pt idx="182">
                  <c:v>0.1297595183</c:v>
                </c:pt>
                <c:pt idx="183">
                  <c:v>0.1323418342</c:v>
                </c:pt>
                <c:pt idx="184">
                  <c:v>0.1323418342</c:v>
                </c:pt>
                <c:pt idx="185">
                  <c:v>0.1349241502</c:v>
                </c:pt>
                <c:pt idx="186">
                  <c:v>0.1349241502</c:v>
                </c:pt>
                <c:pt idx="187">
                  <c:v>0.1375064662</c:v>
                </c:pt>
                <c:pt idx="188">
                  <c:v>0.1375064662</c:v>
                </c:pt>
                <c:pt idx="189">
                  <c:v>0.1375064662</c:v>
                </c:pt>
                <c:pt idx="190">
                  <c:v>0.1375064662</c:v>
                </c:pt>
                <c:pt idx="191">
                  <c:v>0.1401043383</c:v>
                </c:pt>
                <c:pt idx="192">
                  <c:v>0.1401043383</c:v>
                </c:pt>
                <c:pt idx="193">
                  <c:v>0.1427022104</c:v>
                </c:pt>
                <c:pt idx="194">
                  <c:v>0.1427022104</c:v>
                </c:pt>
                <c:pt idx="195">
                  <c:v>0.1453000824</c:v>
                </c:pt>
                <c:pt idx="196">
                  <c:v>0.1453000824</c:v>
                </c:pt>
                <c:pt idx="197">
                  <c:v>0.1453000824</c:v>
                </c:pt>
                <c:pt idx="198">
                  <c:v>0.1453000824</c:v>
                </c:pt>
                <c:pt idx="199">
                  <c:v>0.1479058749</c:v>
                </c:pt>
                <c:pt idx="200">
                  <c:v>0.1479058749</c:v>
                </c:pt>
                <c:pt idx="201">
                  <c:v>0.1479058749</c:v>
                </c:pt>
                <c:pt idx="202">
                  <c:v>0.1479058749</c:v>
                </c:pt>
                <c:pt idx="203">
                  <c:v>0.1505196605</c:v>
                </c:pt>
                <c:pt idx="204">
                  <c:v>0.1505196605</c:v>
                </c:pt>
                <c:pt idx="205">
                  <c:v>0.1531334462</c:v>
                </c:pt>
                <c:pt idx="206">
                  <c:v>0.1531334462</c:v>
                </c:pt>
                <c:pt idx="207">
                  <c:v>0.1531334462</c:v>
                </c:pt>
                <c:pt idx="208">
                  <c:v>0.1531334462</c:v>
                </c:pt>
                <c:pt idx="209">
                  <c:v>0.1531334462</c:v>
                </c:pt>
                <c:pt idx="210">
                  <c:v>0.1531334462</c:v>
                </c:pt>
                <c:pt idx="211">
                  <c:v>0.1557634666</c:v>
                </c:pt>
                <c:pt idx="212">
                  <c:v>0.1557634666</c:v>
                </c:pt>
                <c:pt idx="213">
                  <c:v>0.1583934869</c:v>
                </c:pt>
                <c:pt idx="214">
                  <c:v>0.1583934869</c:v>
                </c:pt>
                <c:pt idx="215">
                  <c:v>0.1610235073</c:v>
                </c:pt>
                <c:pt idx="216">
                  <c:v>0.1610235073</c:v>
                </c:pt>
                <c:pt idx="217">
                  <c:v>0.1636535276</c:v>
                </c:pt>
                <c:pt idx="218">
                  <c:v>0.1636535276</c:v>
                </c:pt>
                <c:pt idx="219">
                  <c:v>0.166283548</c:v>
                </c:pt>
                <c:pt idx="220">
                  <c:v>0.166283548</c:v>
                </c:pt>
                <c:pt idx="221">
                  <c:v>0.166283548</c:v>
                </c:pt>
                <c:pt idx="222">
                  <c:v>0.166283548</c:v>
                </c:pt>
                <c:pt idx="223">
                  <c:v>0.1689302669</c:v>
                </c:pt>
                <c:pt idx="224">
                  <c:v>0.1689302669</c:v>
                </c:pt>
                <c:pt idx="225">
                  <c:v>0.1715769858</c:v>
                </c:pt>
                <c:pt idx="226">
                  <c:v>0.1715769858</c:v>
                </c:pt>
                <c:pt idx="227">
                  <c:v>0.1715769858</c:v>
                </c:pt>
                <c:pt idx="228">
                  <c:v>0.1715769858</c:v>
                </c:pt>
                <c:pt idx="229">
                  <c:v>0.1715769858</c:v>
                </c:pt>
                <c:pt idx="230">
                  <c:v>0.1715769858</c:v>
                </c:pt>
                <c:pt idx="231">
                  <c:v>0.1715769858</c:v>
                </c:pt>
                <c:pt idx="232">
                  <c:v>0.1715769858</c:v>
                </c:pt>
                <c:pt idx="233">
                  <c:v>0.1742579664</c:v>
                </c:pt>
                <c:pt idx="234">
                  <c:v>0.1742579664</c:v>
                </c:pt>
                <c:pt idx="235">
                  <c:v>0.176938947</c:v>
                </c:pt>
                <c:pt idx="236">
                  <c:v>0.176938947</c:v>
                </c:pt>
                <c:pt idx="237">
                  <c:v>0.176938947</c:v>
                </c:pt>
                <c:pt idx="238">
                  <c:v>0.176938947</c:v>
                </c:pt>
                <c:pt idx="239">
                  <c:v>0.176938947</c:v>
                </c:pt>
                <c:pt idx="240">
                  <c:v>0.176938947</c:v>
                </c:pt>
                <c:pt idx="241">
                  <c:v>0.1796463847</c:v>
                </c:pt>
                <c:pt idx="242">
                  <c:v>0.1796463847</c:v>
                </c:pt>
                <c:pt idx="243">
                  <c:v>0.1796463847</c:v>
                </c:pt>
                <c:pt idx="244">
                  <c:v>0.1796463847</c:v>
                </c:pt>
                <c:pt idx="245">
                  <c:v>0.1796463847</c:v>
                </c:pt>
                <c:pt idx="246">
                  <c:v>0.1796463847</c:v>
                </c:pt>
                <c:pt idx="247">
                  <c:v>0.182371812</c:v>
                </c:pt>
                <c:pt idx="248">
                  <c:v>0.182371812</c:v>
                </c:pt>
                <c:pt idx="249">
                  <c:v>0.182371812</c:v>
                </c:pt>
                <c:pt idx="250">
                  <c:v>0.182371812</c:v>
                </c:pt>
                <c:pt idx="251">
                  <c:v>0.1851063544</c:v>
                </c:pt>
                <c:pt idx="252">
                  <c:v>0.1851063544</c:v>
                </c:pt>
                <c:pt idx="253">
                  <c:v>0.1851063544</c:v>
                </c:pt>
                <c:pt idx="254">
                  <c:v>0.1851063544</c:v>
                </c:pt>
                <c:pt idx="255">
                  <c:v>0.1851063544</c:v>
                </c:pt>
                <c:pt idx="256">
                  <c:v>0.1851063544</c:v>
                </c:pt>
                <c:pt idx="257">
                  <c:v>0.1878781015</c:v>
                </c:pt>
                <c:pt idx="258">
                  <c:v>0.1878781015</c:v>
                </c:pt>
                <c:pt idx="259">
                  <c:v>0.1906498486</c:v>
                </c:pt>
                <c:pt idx="260">
                  <c:v>0.1906498486</c:v>
                </c:pt>
                <c:pt idx="261">
                  <c:v>0.1934215957</c:v>
                </c:pt>
                <c:pt idx="262">
                  <c:v>0.1934215957</c:v>
                </c:pt>
                <c:pt idx="263">
                  <c:v>0.1934215957</c:v>
                </c:pt>
                <c:pt idx="264">
                  <c:v>0.1934215957</c:v>
                </c:pt>
                <c:pt idx="265">
                  <c:v>0.1934215957</c:v>
                </c:pt>
                <c:pt idx="266">
                  <c:v>0.1934215957</c:v>
                </c:pt>
                <c:pt idx="267">
                  <c:v>0.1934215957</c:v>
                </c:pt>
                <c:pt idx="268">
                  <c:v>0.1934215957</c:v>
                </c:pt>
                <c:pt idx="269">
                  <c:v>0.1934215957</c:v>
                </c:pt>
                <c:pt idx="270">
                  <c:v>0.1934215957</c:v>
                </c:pt>
                <c:pt idx="271">
                  <c:v>0.1934215957</c:v>
                </c:pt>
                <c:pt idx="272">
                  <c:v>0.1934215957</c:v>
                </c:pt>
                <c:pt idx="273">
                  <c:v>0.1962417999</c:v>
                </c:pt>
                <c:pt idx="274">
                  <c:v>0.1962417999</c:v>
                </c:pt>
                <c:pt idx="275">
                  <c:v>0.1962417999</c:v>
                </c:pt>
                <c:pt idx="276">
                  <c:v>0.1962417999</c:v>
                </c:pt>
                <c:pt idx="277">
                  <c:v>0.1962417999</c:v>
                </c:pt>
                <c:pt idx="278">
                  <c:v>0.1962417999</c:v>
                </c:pt>
                <c:pt idx="279">
                  <c:v>0.1962417999</c:v>
                </c:pt>
                <c:pt idx="280">
                  <c:v>0.1962417999</c:v>
                </c:pt>
                <c:pt idx="281">
                  <c:v>0.1990920063</c:v>
                </c:pt>
                <c:pt idx="282">
                  <c:v>0.1990920063</c:v>
                </c:pt>
                <c:pt idx="283">
                  <c:v>0.1990920063</c:v>
                </c:pt>
                <c:pt idx="284">
                  <c:v>0.1990920063</c:v>
                </c:pt>
                <c:pt idx="285">
                  <c:v>0.201952392</c:v>
                </c:pt>
                <c:pt idx="286">
                  <c:v>0.201952392</c:v>
                </c:pt>
                <c:pt idx="287">
                  <c:v>0.201952392</c:v>
                </c:pt>
                <c:pt idx="288">
                  <c:v>0.201952392</c:v>
                </c:pt>
                <c:pt idx="289">
                  <c:v>0.2048230668</c:v>
                </c:pt>
                <c:pt idx="290">
                  <c:v>0.2048230668</c:v>
                </c:pt>
                <c:pt idx="291">
                  <c:v>0.2048230668</c:v>
                </c:pt>
                <c:pt idx="292">
                  <c:v>0.2048230668</c:v>
                </c:pt>
                <c:pt idx="293">
                  <c:v>0.2077041427</c:v>
                </c:pt>
                <c:pt idx="294">
                  <c:v>0.2077041427</c:v>
                </c:pt>
                <c:pt idx="295">
                  <c:v>0.2105852185</c:v>
                </c:pt>
                <c:pt idx="296">
                  <c:v>0.2105852185</c:v>
                </c:pt>
                <c:pt idx="297">
                  <c:v>0.2105852185</c:v>
                </c:pt>
                <c:pt idx="298">
                  <c:v>0.2105852185</c:v>
                </c:pt>
                <c:pt idx="299">
                  <c:v>0.2134768478</c:v>
                </c:pt>
                <c:pt idx="300">
                  <c:v>0.2134768478</c:v>
                </c:pt>
                <c:pt idx="301">
                  <c:v>0.2134768478</c:v>
                </c:pt>
                <c:pt idx="302">
                  <c:v>0.2134768478</c:v>
                </c:pt>
                <c:pt idx="303">
                  <c:v>0.2134768478</c:v>
                </c:pt>
                <c:pt idx="304">
                  <c:v>0.2134768478</c:v>
                </c:pt>
                <c:pt idx="305">
                  <c:v>0.2163898965</c:v>
                </c:pt>
                <c:pt idx="306">
                  <c:v>0.2163898965</c:v>
                </c:pt>
                <c:pt idx="307">
                  <c:v>0.2163898965</c:v>
                </c:pt>
                <c:pt idx="308">
                  <c:v>0.2163898965</c:v>
                </c:pt>
                <c:pt idx="309">
                  <c:v>0.2163898965</c:v>
                </c:pt>
                <c:pt idx="310">
                  <c:v>0.2163898965</c:v>
                </c:pt>
                <c:pt idx="311">
                  <c:v>0.2193247658</c:v>
                </c:pt>
                <c:pt idx="312">
                  <c:v>0.2193247658</c:v>
                </c:pt>
                <c:pt idx="313">
                  <c:v>0.2193247658</c:v>
                </c:pt>
                <c:pt idx="314">
                  <c:v>0.2193247658</c:v>
                </c:pt>
                <c:pt idx="315">
                  <c:v>0.2222707101</c:v>
                </c:pt>
                <c:pt idx="316">
                  <c:v>0.2222707101</c:v>
                </c:pt>
                <c:pt idx="317">
                  <c:v>0.2252166543</c:v>
                </c:pt>
                <c:pt idx="318">
                  <c:v>0.2252166543</c:v>
                </c:pt>
                <c:pt idx="319">
                  <c:v>0.2252166543</c:v>
                </c:pt>
                <c:pt idx="320">
                  <c:v>0.2252166543</c:v>
                </c:pt>
                <c:pt idx="321">
                  <c:v>0.2252166543</c:v>
                </c:pt>
                <c:pt idx="322">
                  <c:v>0.2252166543</c:v>
                </c:pt>
                <c:pt idx="323">
                  <c:v>0.2252166543</c:v>
                </c:pt>
                <c:pt idx="324">
                  <c:v>0.2252166543</c:v>
                </c:pt>
                <c:pt idx="325">
                  <c:v>0.2252166543</c:v>
                </c:pt>
                <c:pt idx="326">
                  <c:v>0.2252166543</c:v>
                </c:pt>
                <c:pt idx="327">
                  <c:v>0.2282080958</c:v>
                </c:pt>
                <c:pt idx="328">
                  <c:v>0.2282080958</c:v>
                </c:pt>
                <c:pt idx="329">
                  <c:v>0.2311995373</c:v>
                </c:pt>
                <c:pt idx="330">
                  <c:v>0.2311995373</c:v>
                </c:pt>
                <c:pt idx="331">
                  <c:v>0.2341909788</c:v>
                </c:pt>
                <c:pt idx="332">
                  <c:v>0.2341909788</c:v>
                </c:pt>
                <c:pt idx="333">
                  <c:v>0.2371824203</c:v>
                </c:pt>
                <c:pt idx="334">
                  <c:v>0.2371824203</c:v>
                </c:pt>
                <c:pt idx="335">
                  <c:v>0.2401738618</c:v>
                </c:pt>
                <c:pt idx="336">
                  <c:v>0.2401738618</c:v>
                </c:pt>
                <c:pt idx="337">
                  <c:v>0.2431653033</c:v>
                </c:pt>
                <c:pt idx="338">
                  <c:v>0.2431653033</c:v>
                </c:pt>
                <c:pt idx="339">
                  <c:v>0.2431653033</c:v>
                </c:pt>
                <c:pt idx="340">
                  <c:v>0.2431653033</c:v>
                </c:pt>
                <c:pt idx="341">
                  <c:v>0.2461686156</c:v>
                </c:pt>
                <c:pt idx="342">
                  <c:v>0.2461686156</c:v>
                </c:pt>
                <c:pt idx="343">
                  <c:v>0.2461686156</c:v>
                </c:pt>
                <c:pt idx="344">
                  <c:v>0.2461686156</c:v>
                </c:pt>
                <c:pt idx="345">
                  <c:v>0.2491839411</c:v>
                </c:pt>
                <c:pt idx="346">
                  <c:v>0.2491839411</c:v>
                </c:pt>
                <c:pt idx="347">
                  <c:v>0.2521992666</c:v>
                </c:pt>
                <c:pt idx="348">
                  <c:v>0.2521992666</c:v>
                </c:pt>
                <c:pt idx="349">
                  <c:v>0.2521992666</c:v>
                </c:pt>
                <c:pt idx="350">
                  <c:v>0.2521992666</c:v>
                </c:pt>
                <c:pt idx="351">
                  <c:v>0.2552268</c:v>
                </c:pt>
                <c:pt idx="352">
                  <c:v>0.2552268</c:v>
                </c:pt>
                <c:pt idx="353">
                  <c:v>0.2582543333</c:v>
                </c:pt>
                <c:pt idx="354">
                  <c:v>0.2582543333</c:v>
                </c:pt>
                <c:pt idx="355">
                  <c:v>0.2582543333</c:v>
                </c:pt>
                <c:pt idx="356">
                  <c:v>0.2582543333</c:v>
                </c:pt>
                <c:pt idx="357">
                  <c:v>0.2612942746</c:v>
                </c:pt>
                <c:pt idx="358">
                  <c:v>0.2612942746</c:v>
                </c:pt>
                <c:pt idx="359">
                  <c:v>0.2643342158</c:v>
                </c:pt>
                <c:pt idx="360">
                  <c:v>0.2643342158</c:v>
                </c:pt>
                <c:pt idx="361">
                  <c:v>0.2643342158</c:v>
                </c:pt>
                <c:pt idx="362">
                  <c:v>0.2643342158</c:v>
                </c:pt>
                <c:pt idx="363">
                  <c:v>0.267386770900001</c:v>
                </c:pt>
                <c:pt idx="364">
                  <c:v>0.267386770900001</c:v>
                </c:pt>
                <c:pt idx="365">
                  <c:v>0.267386770900001</c:v>
                </c:pt>
                <c:pt idx="366">
                  <c:v>0.267386770900001</c:v>
                </c:pt>
                <c:pt idx="367">
                  <c:v>0.2704520983</c:v>
                </c:pt>
                <c:pt idx="368">
                  <c:v>0.2704520983</c:v>
                </c:pt>
                <c:pt idx="369">
                  <c:v>0.2704520983</c:v>
                </c:pt>
                <c:pt idx="370">
                  <c:v>0.2704520983</c:v>
                </c:pt>
                <c:pt idx="371">
                  <c:v>0.2704520983</c:v>
                </c:pt>
                <c:pt idx="372">
                  <c:v>0.2704520983</c:v>
                </c:pt>
                <c:pt idx="373">
                  <c:v>0.2735434029</c:v>
                </c:pt>
                <c:pt idx="374">
                  <c:v>0.2735434029</c:v>
                </c:pt>
                <c:pt idx="375">
                  <c:v>0.2735434029</c:v>
                </c:pt>
                <c:pt idx="376">
                  <c:v>0.2735434029</c:v>
                </c:pt>
                <c:pt idx="377">
                  <c:v>0.2766479183</c:v>
                </c:pt>
                <c:pt idx="378">
                  <c:v>0.2766479183</c:v>
                </c:pt>
                <c:pt idx="379">
                  <c:v>0.2766479183</c:v>
                </c:pt>
                <c:pt idx="380">
                  <c:v>0.2766479183</c:v>
                </c:pt>
                <c:pt idx="381">
                  <c:v>0.2797658152</c:v>
                </c:pt>
                <c:pt idx="382">
                  <c:v>0.2797658152</c:v>
                </c:pt>
                <c:pt idx="383">
                  <c:v>0.2828837121</c:v>
                </c:pt>
                <c:pt idx="384">
                  <c:v>0.2828837121</c:v>
                </c:pt>
                <c:pt idx="385">
                  <c:v>0.286001609</c:v>
                </c:pt>
                <c:pt idx="386">
                  <c:v>0.286001609</c:v>
                </c:pt>
                <c:pt idx="387">
                  <c:v>0.2891331809</c:v>
                </c:pt>
                <c:pt idx="388">
                  <c:v>0.2891331809</c:v>
                </c:pt>
                <c:pt idx="389">
                  <c:v>0.2891331809</c:v>
                </c:pt>
                <c:pt idx="390">
                  <c:v>0.2891331809</c:v>
                </c:pt>
                <c:pt idx="391">
                  <c:v>0.2891331809</c:v>
                </c:pt>
                <c:pt idx="392">
                  <c:v>0.2891331809</c:v>
                </c:pt>
                <c:pt idx="393">
                  <c:v>0.2891331809</c:v>
                </c:pt>
                <c:pt idx="394">
                  <c:v>0.2891331809</c:v>
                </c:pt>
                <c:pt idx="395">
                  <c:v>0.2891331809</c:v>
                </c:pt>
                <c:pt idx="396">
                  <c:v>0.2891331809</c:v>
                </c:pt>
                <c:pt idx="397">
                  <c:v>0.2891331809</c:v>
                </c:pt>
                <c:pt idx="398">
                  <c:v>0.2891331809</c:v>
                </c:pt>
                <c:pt idx="399">
                  <c:v>0.2923352837</c:v>
                </c:pt>
                <c:pt idx="400">
                  <c:v>0.2923352837</c:v>
                </c:pt>
                <c:pt idx="401">
                  <c:v>0.2923352837</c:v>
                </c:pt>
                <c:pt idx="402">
                  <c:v>0.2923352837</c:v>
                </c:pt>
                <c:pt idx="403">
                  <c:v>0.2955519415</c:v>
                </c:pt>
                <c:pt idx="404">
                  <c:v>0.2955519415</c:v>
                </c:pt>
                <c:pt idx="405">
                  <c:v>0.2955519415</c:v>
                </c:pt>
                <c:pt idx="406">
                  <c:v>0.2955519415</c:v>
                </c:pt>
                <c:pt idx="407">
                  <c:v>0.2955519415</c:v>
                </c:pt>
                <c:pt idx="408">
                  <c:v>0.2955519415</c:v>
                </c:pt>
                <c:pt idx="409">
                  <c:v>0.2987982459</c:v>
                </c:pt>
                <c:pt idx="410">
                  <c:v>0.2987982459</c:v>
                </c:pt>
                <c:pt idx="411">
                  <c:v>0.2987982459</c:v>
                </c:pt>
                <c:pt idx="412">
                  <c:v>0.2987982459</c:v>
                </c:pt>
                <c:pt idx="413">
                  <c:v>0.3020596494</c:v>
                </c:pt>
                <c:pt idx="414">
                  <c:v>0.3020596494</c:v>
                </c:pt>
                <c:pt idx="415">
                  <c:v>0.3020596494</c:v>
                </c:pt>
                <c:pt idx="416">
                  <c:v>0.3020596494</c:v>
                </c:pt>
                <c:pt idx="417">
                  <c:v>0.3086130799</c:v>
                </c:pt>
                <c:pt idx="418">
                  <c:v>0.3086130799</c:v>
                </c:pt>
                <c:pt idx="419">
                  <c:v>0.3086130799</c:v>
                </c:pt>
                <c:pt idx="420">
                  <c:v>0.3086130799</c:v>
                </c:pt>
                <c:pt idx="421">
                  <c:v>0.3119053986</c:v>
                </c:pt>
                <c:pt idx="422">
                  <c:v>0.3119053986</c:v>
                </c:pt>
                <c:pt idx="423">
                  <c:v>0.3151977173</c:v>
                </c:pt>
                <c:pt idx="424">
                  <c:v>0.3151977173</c:v>
                </c:pt>
                <c:pt idx="425">
                  <c:v>0.3184900359</c:v>
                </c:pt>
                <c:pt idx="426">
                  <c:v>0.3184900359</c:v>
                </c:pt>
                <c:pt idx="427">
                  <c:v>0.3184900359</c:v>
                </c:pt>
                <c:pt idx="428">
                  <c:v>0.3184900359</c:v>
                </c:pt>
                <c:pt idx="429">
                  <c:v>0.3217983367</c:v>
                </c:pt>
                <c:pt idx="430">
                  <c:v>0.3217983367</c:v>
                </c:pt>
                <c:pt idx="431">
                  <c:v>0.3217983367</c:v>
                </c:pt>
                <c:pt idx="432">
                  <c:v>0.3217983367</c:v>
                </c:pt>
                <c:pt idx="433">
                  <c:v>0.3251392316</c:v>
                </c:pt>
                <c:pt idx="434">
                  <c:v>0.3251392316</c:v>
                </c:pt>
                <c:pt idx="435">
                  <c:v>0.3251392316</c:v>
                </c:pt>
                <c:pt idx="436">
                  <c:v>0.3251392316</c:v>
                </c:pt>
                <c:pt idx="437">
                  <c:v>0.328496747900001</c:v>
                </c:pt>
                <c:pt idx="438">
                  <c:v>0.328496747900001</c:v>
                </c:pt>
                <c:pt idx="439">
                  <c:v>0.328496747900001</c:v>
                </c:pt>
                <c:pt idx="440">
                  <c:v>0.328496747900001</c:v>
                </c:pt>
                <c:pt idx="441">
                  <c:v>0.328496747900001</c:v>
                </c:pt>
                <c:pt idx="442">
                  <c:v>0.328496747900001</c:v>
                </c:pt>
                <c:pt idx="443">
                  <c:v>0.328496747900001</c:v>
                </c:pt>
                <c:pt idx="444">
                  <c:v>0.328496747900001</c:v>
                </c:pt>
                <c:pt idx="445">
                  <c:v>0.328496747900001</c:v>
                </c:pt>
                <c:pt idx="446">
                  <c:v>0.328496747900001</c:v>
                </c:pt>
                <c:pt idx="447">
                  <c:v>0.328496747900001</c:v>
                </c:pt>
                <c:pt idx="448">
                  <c:v>0.328496747900001</c:v>
                </c:pt>
                <c:pt idx="449">
                  <c:v>0.328496747900001</c:v>
                </c:pt>
                <c:pt idx="450">
                  <c:v>0.328496747900001</c:v>
                </c:pt>
                <c:pt idx="451">
                  <c:v>0.328496747900001</c:v>
                </c:pt>
                <c:pt idx="452">
                  <c:v>0.328496747900001</c:v>
                </c:pt>
                <c:pt idx="453">
                  <c:v>0.328496747900001</c:v>
                </c:pt>
                <c:pt idx="454">
                  <c:v>0.328496747900001</c:v>
                </c:pt>
                <c:pt idx="455">
                  <c:v>0.328496747900001</c:v>
                </c:pt>
                <c:pt idx="456">
                  <c:v>0.328496747900001</c:v>
                </c:pt>
                <c:pt idx="457">
                  <c:v>0.328496747900001</c:v>
                </c:pt>
                <c:pt idx="458">
                  <c:v>0.328496747900001</c:v>
                </c:pt>
                <c:pt idx="459">
                  <c:v>0.328496747900001</c:v>
                </c:pt>
                <c:pt idx="460">
                  <c:v>0.328496747900001</c:v>
                </c:pt>
                <c:pt idx="461">
                  <c:v>0.328496747900001</c:v>
                </c:pt>
                <c:pt idx="462">
                  <c:v>0.328496747900001</c:v>
                </c:pt>
                <c:pt idx="463">
                  <c:v>0.328496747900001</c:v>
                </c:pt>
                <c:pt idx="464">
                  <c:v>0.328496747900001</c:v>
                </c:pt>
                <c:pt idx="465">
                  <c:v>0.328496747900001</c:v>
                </c:pt>
                <c:pt idx="466">
                  <c:v>0.328496747900001</c:v>
                </c:pt>
                <c:pt idx="467">
                  <c:v>0.328496747900001</c:v>
                </c:pt>
                <c:pt idx="468">
                  <c:v>0.328496747900001</c:v>
                </c:pt>
                <c:pt idx="469">
                  <c:v>0.332126495200001</c:v>
                </c:pt>
                <c:pt idx="470">
                  <c:v>0.332126495200001</c:v>
                </c:pt>
                <c:pt idx="471">
                  <c:v>0.332126495200001</c:v>
                </c:pt>
                <c:pt idx="472">
                  <c:v>0.332126495200001</c:v>
                </c:pt>
                <c:pt idx="473">
                  <c:v>0.332126495200001</c:v>
                </c:pt>
                <c:pt idx="474">
                  <c:v>0.332126495200001</c:v>
                </c:pt>
                <c:pt idx="475">
                  <c:v>0.3357961298</c:v>
                </c:pt>
                <c:pt idx="476">
                  <c:v>0.3357961298</c:v>
                </c:pt>
                <c:pt idx="477">
                  <c:v>0.3394657645</c:v>
                </c:pt>
                <c:pt idx="478">
                  <c:v>0.3394657645</c:v>
                </c:pt>
                <c:pt idx="479">
                  <c:v>0.3394657645</c:v>
                </c:pt>
                <c:pt idx="480">
                  <c:v>0.3394657645</c:v>
                </c:pt>
                <c:pt idx="481">
                  <c:v>0.3394657645</c:v>
                </c:pt>
                <c:pt idx="482">
                  <c:v>0.3394657645</c:v>
                </c:pt>
                <c:pt idx="483">
                  <c:v>0.3469294282</c:v>
                </c:pt>
                <c:pt idx="484">
                  <c:v>0.3469294282</c:v>
                </c:pt>
                <c:pt idx="485">
                  <c:v>0.3469294282</c:v>
                </c:pt>
                <c:pt idx="486">
                  <c:v>0.3469294282</c:v>
                </c:pt>
                <c:pt idx="487">
                  <c:v>0.3469294282</c:v>
                </c:pt>
                <c:pt idx="488">
                  <c:v>0.3469294282</c:v>
                </c:pt>
                <c:pt idx="489">
                  <c:v>0.3507263501</c:v>
                </c:pt>
                <c:pt idx="490">
                  <c:v>0.3507263501</c:v>
                </c:pt>
                <c:pt idx="491">
                  <c:v>0.354523272</c:v>
                </c:pt>
                <c:pt idx="492">
                  <c:v>0.354523272</c:v>
                </c:pt>
                <c:pt idx="493">
                  <c:v>0.354523272</c:v>
                </c:pt>
                <c:pt idx="494">
                  <c:v>0.354523272</c:v>
                </c:pt>
                <c:pt idx="495">
                  <c:v>0.354523272</c:v>
                </c:pt>
                <c:pt idx="496">
                  <c:v>0.354523272</c:v>
                </c:pt>
                <c:pt idx="497">
                  <c:v>0.354523272</c:v>
                </c:pt>
                <c:pt idx="498">
                  <c:v>0.354523272</c:v>
                </c:pt>
                <c:pt idx="499">
                  <c:v>0.358388402100001</c:v>
                </c:pt>
                <c:pt idx="500">
                  <c:v>0.358388402100001</c:v>
                </c:pt>
                <c:pt idx="501">
                  <c:v>0.358388402100001</c:v>
                </c:pt>
                <c:pt idx="502">
                  <c:v>0.358388402100001</c:v>
                </c:pt>
                <c:pt idx="503">
                  <c:v>0.3622769573</c:v>
                </c:pt>
                <c:pt idx="504">
                  <c:v>0.3622769573</c:v>
                </c:pt>
                <c:pt idx="505">
                  <c:v>0.3622769573</c:v>
                </c:pt>
                <c:pt idx="506">
                  <c:v>0.3622769573</c:v>
                </c:pt>
                <c:pt idx="507">
                  <c:v>0.3661893686</c:v>
                </c:pt>
                <c:pt idx="508">
                  <c:v>0.3661893686</c:v>
                </c:pt>
                <c:pt idx="509">
                  <c:v>0.3661893686</c:v>
                </c:pt>
                <c:pt idx="510">
                  <c:v>0.3661893686</c:v>
                </c:pt>
                <c:pt idx="511">
                  <c:v>0.3661893686</c:v>
                </c:pt>
                <c:pt idx="512">
                  <c:v>0.3661893686</c:v>
                </c:pt>
                <c:pt idx="513">
                  <c:v>0.370150685</c:v>
                </c:pt>
                <c:pt idx="514">
                  <c:v>0.370150685</c:v>
                </c:pt>
                <c:pt idx="515">
                  <c:v>0.370150685</c:v>
                </c:pt>
                <c:pt idx="516">
                  <c:v>0.370150685</c:v>
                </c:pt>
                <c:pt idx="517">
                  <c:v>0.370150685</c:v>
                </c:pt>
                <c:pt idx="518">
                  <c:v>0.370150685</c:v>
                </c:pt>
                <c:pt idx="519">
                  <c:v>0.370150685</c:v>
                </c:pt>
                <c:pt idx="520">
                  <c:v>0.370150685</c:v>
                </c:pt>
                <c:pt idx="521">
                  <c:v>0.370150685</c:v>
                </c:pt>
                <c:pt idx="522">
                  <c:v>0.370150685</c:v>
                </c:pt>
                <c:pt idx="523">
                  <c:v>0.374214229</c:v>
                </c:pt>
                <c:pt idx="524">
                  <c:v>0.374214229</c:v>
                </c:pt>
                <c:pt idx="525">
                  <c:v>0.374214229</c:v>
                </c:pt>
                <c:pt idx="526">
                  <c:v>0.374214229</c:v>
                </c:pt>
                <c:pt idx="527">
                  <c:v>0.374214229</c:v>
                </c:pt>
                <c:pt idx="528">
                  <c:v>0.374214229</c:v>
                </c:pt>
                <c:pt idx="529">
                  <c:v>0.374214229</c:v>
                </c:pt>
                <c:pt idx="530">
                  <c:v>0.374214229</c:v>
                </c:pt>
                <c:pt idx="531">
                  <c:v>0.374214229</c:v>
                </c:pt>
                <c:pt idx="532">
                  <c:v>0.374214229</c:v>
                </c:pt>
                <c:pt idx="533">
                  <c:v>0.374214229</c:v>
                </c:pt>
                <c:pt idx="534">
                  <c:v>0.374214229</c:v>
                </c:pt>
                <c:pt idx="535">
                  <c:v>0.374214229</c:v>
                </c:pt>
                <c:pt idx="536">
                  <c:v>0.374214229</c:v>
                </c:pt>
                <c:pt idx="537">
                  <c:v>0.374214229</c:v>
                </c:pt>
                <c:pt idx="538">
                  <c:v>0.374214229</c:v>
                </c:pt>
                <c:pt idx="539">
                  <c:v>0.374214229</c:v>
                </c:pt>
                <c:pt idx="540">
                  <c:v>0.374214229</c:v>
                </c:pt>
                <c:pt idx="541">
                  <c:v>0.378529992900001</c:v>
                </c:pt>
                <c:pt idx="542">
                  <c:v>0.378529992900001</c:v>
                </c:pt>
                <c:pt idx="543">
                  <c:v>0.378529992900001</c:v>
                </c:pt>
                <c:pt idx="544">
                  <c:v>0.378529992900001</c:v>
                </c:pt>
                <c:pt idx="545">
                  <c:v>0.382875937000001</c:v>
                </c:pt>
                <c:pt idx="546">
                  <c:v>0.382875937000001</c:v>
                </c:pt>
                <c:pt idx="547">
                  <c:v>0.382875937000001</c:v>
                </c:pt>
                <c:pt idx="548">
                  <c:v>0.382875937000001</c:v>
                </c:pt>
                <c:pt idx="549">
                  <c:v>0.382875937000001</c:v>
                </c:pt>
                <c:pt idx="550">
                  <c:v>0.382875937000001</c:v>
                </c:pt>
                <c:pt idx="551">
                  <c:v>0.387283966</c:v>
                </c:pt>
                <c:pt idx="552">
                  <c:v>0.387283966</c:v>
                </c:pt>
                <c:pt idx="553">
                  <c:v>0.387283966</c:v>
                </c:pt>
                <c:pt idx="554">
                  <c:v>0.387283966</c:v>
                </c:pt>
                <c:pt idx="555">
                  <c:v>0.387283966</c:v>
                </c:pt>
                <c:pt idx="556">
                  <c:v>0.387283966</c:v>
                </c:pt>
                <c:pt idx="557">
                  <c:v>0.387283966</c:v>
                </c:pt>
                <c:pt idx="558">
                  <c:v>0.387283966</c:v>
                </c:pt>
                <c:pt idx="559">
                  <c:v>0.387283966</c:v>
                </c:pt>
                <c:pt idx="560">
                  <c:v>0.387283966</c:v>
                </c:pt>
                <c:pt idx="561">
                  <c:v>0.387283966</c:v>
                </c:pt>
                <c:pt idx="562">
                  <c:v>0.387283966</c:v>
                </c:pt>
                <c:pt idx="563">
                  <c:v>0.387283966</c:v>
                </c:pt>
                <c:pt idx="564">
                  <c:v>0.387283966</c:v>
                </c:pt>
                <c:pt idx="565">
                  <c:v>0.387283966</c:v>
                </c:pt>
                <c:pt idx="566">
                  <c:v>0.387283966</c:v>
                </c:pt>
                <c:pt idx="567">
                  <c:v>0.387283966</c:v>
                </c:pt>
                <c:pt idx="568">
                  <c:v>0.387283966</c:v>
                </c:pt>
                <c:pt idx="569">
                  <c:v>0.3920337027</c:v>
                </c:pt>
                <c:pt idx="570">
                  <c:v>0.3920337027</c:v>
                </c:pt>
                <c:pt idx="571">
                  <c:v>0.3967834394</c:v>
                </c:pt>
                <c:pt idx="572">
                  <c:v>0.3967834394</c:v>
                </c:pt>
                <c:pt idx="573">
                  <c:v>0.3967834394</c:v>
                </c:pt>
                <c:pt idx="574">
                  <c:v>0.3967834394</c:v>
                </c:pt>
                <c:pt idx="575">
                  <c:v>0.3967834394</c:v>
                </c:pt>
                <c:pt idx="576">
                  <c:v>0.3967834394</c:v>
                </c:pt>
                <c:pt idx="577">
                  <c:v>0.3967834394</c:v>
                </c:pt>
                <c:pt idx="578">
                  <c:v>0.3967834394</c:v>
                </c:pt>
                <c:pt idx="579">
                  <c:v>0.3967834394</c:v>
                </c:pt>
                <c:pt idx="580">
                  <c:v>0.3967834394</c:v>
                </c:pt>
                <c:pt idx="581">
                  <c:v>0.3967834394</c:v>
                </c:pt>
                <c:pt idx="582">
                  <c:v>0.3967834394</c:v>
                </c:pt>
                <c:pt idx="583">
                  <c:v>0.401852486200001</c:v>
                </c:pt>
                <c:pt idx="584">
                  <c:v>0.401852486200001</c:v>
                </c:pt>
                <c:pt idx="585">
                  <c:v>0.401852486200001</c:v>
                </c:pt>
                <c:pt idx="586">
                  <c:v>0.401852486200001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2294600"/>
        <c:axId val="2145899272"/>
      </c:scatterChart>
      <c:valAx>
        <c:axId val="-2102294600"/>
        <c:scaling>
          <c:orientation val="minMax"/>
          <c:max val="60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Months since randomization</a:t>
                </a:r>
              </a:p>
            </c:rich>
          </c:tx>
          <c:layout>
            <c:manualLayout>
              <c:xMode val="edge"/>
              <c:yMode val="edge"/>
              <c:x val="0.261717979243808"/>
              <c:y val="0.9311188213419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45899272"/>
        <c:crosses val="autoZero"/>
        <c:crossBetween val="midCat"/>
        <c:majorUnit val="6.0"/>
      </c:valAx>
      <c:valAx>
        <c:axId val="2145899272"/>
        <c:scaling>
          <c:orientation val="minMax"/>
          <c:max val="0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Event Rate</a:t>
                </a:r>
              </a:p>
            </c:rich>
          </c:tx>
          <c:layout>
            <c:manualLayout>
              <c:xMode val="edge"/>
              <c:yMode val="edge"/>
              <c:x val="0.000545765528611219"/>
              <c:y val="0.3021934840892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02294600"/>
        <c:crosses val="autoZero"/>
        <c:crossBetween val="midCat"/>
        <c:majorUnit val="0.1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solidFill>
            <a:schemeClr val="bg2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91097630035"/>
          <c:y val="0.0208272536800905"/>
          <c:w val="0.785960080233732"/>
          <c:h val="0.821127431295968"/>
        </c:manualLayout>
      </c:layout>
      <c:scatterChart>
        <c:scatterStyle val="lineMarker"/>
        <c:varyColors val="0"/>
        <c:ser>
          <c:idx val="3"/>
          <c:order val="0"/>
          <c:tx>
            <c:v>Placebo Infusions/Placebo Vitamins</c:v>
          </c:tx>
          <c:spPr>
            <a:ln>
              <a:noFill/>
              <a:prstDash val="solid"/>
            </a:ln>
          </c:spPr>
          <c:marker>
            <c:symbol val="none"/>
          </c:marker>
          <c:xVal>
            <c:numRef>
              <c:f>forgraphics!$B$1533:$B$2119</c:f>
              <c:numCache>
                <c:formatCode>General</c:formatCode>
                <c:ptCount val="587"/>
                <c:pt idx="0">
                  <c:v>0.0</c:v>
                </c:pt>
                <c:pt idx="1">
                  <c:v>0.0</c:v>
                </c:pt>
                <c:pt idx="2">
                  <c:v>0.0328542094</c:v>
                </c:pt>
                <c:pt idx="3">
                  <c:v>0.0328542094</c:v>
                </c:pt>
                <c:pt idx="4">
                  <c:v>0.4928131417</c:v>
                </c:pt>
                <c:pt idx="5">
                  <c:v>0.4928131417</c:v>
                </c:pt>
                <c:pt idx="6">
                  <c:v>0.624229979500001</c:v>
                </c:pt>
                <c:pt idx="7">
                  <c:v>0.624229979500001</c:v>
                </c:pt>
                <c:pt idx="8">
                  <c:v>0.6570841889</c:v>
                </c:pt>
                <c:pt idx="9">
                  <c:v>0.6570841889</c:v>
                </c:pt>
                <c:pt idx="10">
                  <c:v>0.755646817200002</c:v>
                </c:pt>
                <c:pt idx="11">
                  <c:v>0.755646817200002</c:v>
                </c:pt>
                <c:pt idx="12">
                  <c:v>0.7885010267</c:v>
                </c:pt>
                <c:pt idx="13">
                  <c:v>0.7885010267</c:v>
                </c:pt>
                <c:pt idx="14">
                  <c:v>0.821355236100001</c:v>
                </c:pt>
                <c:pt idx="15">
                  <c:v>0.821355236100001</c:v>
                </c:pt>
                <c:pt idx="16">
                  <c:v>0.9199178645</c:v>
                </c:pt>
                <c:pt idx="17">
                  <c:v>0.9199178645</c:v>
                </c:pt>
                <c:pt idx="18">
                  <c:v>1.1498973306</c:v>
                </c:pt>
                <c:pt idx="19">
                  <c:v>1.1498973306</c:v>
                </c:pt>
                <c:pt idx="20">
                  <c:v>1.412731006199998</c:v>
                </c:pt>
                <c:pt idx="21">
                  <c:v>1.412731006199998</c:v>
                </c:pt>
                <c:pt idx="22">
                  <c:v>1.609856262799999</c:v>
                </c:pt>
                <c:pt idx="23">
                  <c:v>1.609856262799999</c:v>
                </c:pt>
                <c:pt idx="24">
                  <c:v>1.7412731006</c:v>
                </c:pt>
                <c:pt idx="25">
                  <c:v>1.7412731006</c:v>
                </c:pt>
                <c:pt idx="26">
                  <c:v>1.8069815195</c:v>
                </c:pt>
                <c:pt idx="27">
                  <c:v>1.8069815195</c:v>
                </c:pt>
                <c:pt idx="28">
                  <c:v>1.839835729</c:v>
                </c:pt>
                <c:pt idx="29">
                  <c:v>1.839835729</c:v>
                </c:pt>
                <c:pt idx="30">
                  <c:v>1.872689938400001</c:v>
                </c:pt>
                <c:pt idx="31">
                  <c:v>1.872689938400001</c:v>
                </c:pt>
                <c:pt idx="32">
                  <c:v>1.905544147799997</c:v>
                </c:pt>
                <c:pt idx="33">
                  <c:v>1.905544147799997</c:v>
                </c:pt>
                <c:pt idx="34">
                  <c:v>2.036960985599998</c:v>
                </c:pt>
                <c:pt idx="35">
                  <c:v>2.036960985599998</c:v>
                </c:pt>
                <c:pt idx="36">
                  <c:v>2.069815195099998</c:v>
                </c:pt>
                <c:pt idx="37">
                  <c:v>2.069815195099998</c:v>
                </c:pt>
                <c:pt idx="38">
                  <c:v>2.1683778234</c:v>
                </c:pt>
                <c:pt idx="39">
                  <c:v>2.1683778234</c:v>
                </c:pt>
                <c:pt idx="40">
                  <c:v>2.4969199179</c:v>
                </c:pt>
                <c:pt idx="41">
                  <c:v>2.4969199179</c:v>
                </c:pt>
                <c:pt idx="42">
                  <c:v>2.5297741273</c:v>
                </c:pt>
                <c:pt idx="43">
                  <c:v>2.5297741273</c:v>
                </c:pt>
                <c:pt idx="44">
                  <c:v>2.562628336799999</c:v>
                </c:pt>
                <c:pt idx="45">
                  <c:v>2.562628336799999</c:v>
                </c:pt>
                <c:pt idx="46">
                  <c:v>2.5954825462</c:v>
                </c:pt>
                <c:pt idx="47">
                  <c:v>2.5954825462</c:v>
                </c:pt>
                <c:pt idx="48">
                  <c:v>2.7597535934</c:v>
                </c:pt>
                <c:pt idx="49">
                  <c:v>2.7597535934</c:v>
                </c:pt>
                <c:pt idx="50">
                  <c:v>2.7926078029</c:v>
                </c:pt>
                <c:pt idx="51">
                  <c:v>2.7926078029</c:v>
                </c:pt>
                <c:pt idx="52">
                  <c:v>3.0554414784</c:v>
                </c:pt>
                <c:pt idx="53">
                  <c:v>3.0554414784</c:v>
                </c:pt>
                <c:pt idx="54">
                  <c:v>3.186858316199998</c:v>
                </c:pt>
                <c:pt idx="55">
                  <c:v>3.186858316199998</c:v>
                </c:pt>
                <c:pt idx="56">
                  <c:v>3.4168377823</c:v>
                </c:pt>
                <c:pt idx="57">
                  <c:v>3.4168377823</c:v>
                </c:pt>
                <c:pt idx="58">
                  <c:v>3.4496919918</c:v>
                </c:pt>
                <c:pt idx="59">
                  <c:v>3.4496919918</c:v>
                </c:pt>
                <c:pt idx="60">
                  <c:v>4.1396303901</c:v>
                </c:pt>
                <c:pt idx="61">
                  <c:v>4.1396303901</c:v>
                </c:pt>
                <c:pt idx="62">
                  <c:v>4.205338808999993</c:v>
                </c:pt>
                <c:pt idx="63">
                  <c:v>4.205338808999993</c:v>
                </c:pt>
                <c:pt idx="64">
                  <c:v>4.5667351129</c:v>
                </c:pt>
                <c:pt idx="65">
                  <c:v>4.5667351129</c:v>
                </c:pt>
                <c:pt idx="66">
                  <c:v>4.5995893224</c:v>
                </c:pt>
                <c:pt idx="67">
                  <c:v>4.5995893224</c:v>
                </c:pt>
                <c:pt idx="68">
                  <c:v>4.632443531799994</c:v>
                </c:pt>
                <c:pt idx="69">
                  <c:v>4.632443531799994</c:v>
                </c:pt>
                <c:pt idx="70">
                  <c:v>4.8295687885</c:v>
                </c:pt>
                <c:pt idx="71">
                  <c:v>4.8295687885</c:v>
                </c:pt>
                <c:pt idx="72">
                  <c:v>4.862422997899982</c:v>
                </c:pt>
                <c:pt idx="73">
                  <c:v>4.862422997899982</c:v>
                </c:pt>
                <c:pt idx="74">
                  <c:v>5.125256673499979</c:v>
                </c:pt>
                <c:pt idx="75">
                  <c:v>5.125256673499979</c:v>
                </c:pt>
                <c:pt idx="76">
                  <c:v>5.2895277207</c:v>
                </c:pt>
                <c:pt idx="77">
                  <c:v>5.2895277207</c:v>
                </c:pt>
                <c:pt idx="78">
                  <c:v>5.716632443500006</c:v>
                </c:pt>
                <c:pt idx="79">
                  <c:v>5.716632443500006</c:v>
                </c:pt>
                <c:pt idx="80">
                  <c:v>5.9466119097</c:v>
                </c:pt>
                <c:pt idx="81">
                  <c:v>5.9466119097</c:v>
                </c:pt>
                <c:pt idx="82">
                  <c:v>6.04517453799997</c:v>
                </c:pt>
                <c:pt idx="83">
                  <c:v>6.04517453799997</c:v>
                </c:pt>
                <c:pt idx="84">
                  <c:v>6.209445585200007</c:v>
                </c:pt>
                <c:pt idx="85">
                  <c:v>6.209445585200007</c:v>
                </c:pt>
                <c:pt idx="86">
                  <c:v>6.2751540041</c:v>
                </c:pt>
                <c:pt idx="87">
                  <c:v>6.2751540041</c:v>
                </c:pt>
                <c:pt idx="88">
                  <c:v>6.5708418891</c:v>
                </c:pt>
                <c:pt idx="89">
                  <c:v>6.5708418891</c:v>
                </c:pt>
                <c:pt idx="90">
                  <c:v>6.8008213552</c:v>
                </c:pt>
                <c:pt idx="91">
                  <c:v>6.8008213552</c:v>
                </c:pt>
                <c:pt idx="92">
                  <c:v>7.096509240199993</c:v>
                </c:pt>
                <c:pt idx="93">
                  <c:v>7.096509240199993</c:v>
                </c:pt>
                <c:pt idx="94">
                  <c:v>7.32648870639998</c:v>
                </c:pt>
                <c:pt idx="95">
                  <c:v>7.32648870639998</c:v>
                </c:pt>
                <c:pt idx="96">
                  <c:v>7.4250513347</c:v>
                </c:pt>
                <c:pt idx="97">
                  <c:v>7.4250513347</c:v>
                </c:pt>
                <c:pt idx="98">
                  <c:v>7.655030800799973</c:v>
                </c:pt>
                <c:pt idx="99">
                  <c:v>7.655030800799973</c:v>
                </c:pt>
                <c:pt idx="100">
                  <c:v>7.720739219699982</c:v>
                </c:pt>
                <c:pt idx="101">
                  <c:v>7.720739219699982</c:v>
                </c:pt>
                <c:pt idx="102">
                  <c:v>8.279260780299987</c:v>
                </c:pt>
                <c:pt idx="103">
                  <c:v>8.279260780299987</c:v>
                </c:pt>
                <c:pt idx="104">
                  <c:v>8.312114989700004</c:v>
                </c:pt>
                <c:pt idx="105">
                  <c:v>8.312114989700004</c:v>
                </c:pt>
                <c:pt idx="106">
                  <c:v>8.410677618100004</c:v>
                </c:pt>
                <c:pt idx="107">
                  <c:v>8.410677618100004</c:v>
                </c:pt>
                <c:pt idx="108">
                  <c:v>8.509240246400002</c:v>
                </c:pt>
                <c:pt idx="109">
                  <c:v>8.509240246400002</c:v>
                </c:pt>
                <c:pt idx="110">
                  <c:v>8.804928131399998</c:v>
                </c:pt>
                <c:pt idx="111">
                  <c:v>8.804928131399998</c:v>
                </c:pt>
                <c:pt idx="112">
                  <c:v>9.199178644799998</c:v>
                </c:pt>
                <c:pt idx="113">
                  <c:v>9.199178644799998</c:v>
                </c:pt>
                <c:pt idx="114">
                  <c:v>9.2648870637</c:v>
                </c:pt>
                <c:pt idx="115">
                  <c:v>9.2648870637</c:v>
                </c:pt>
                <c:pt idx="116">
                  <c:v>9.494866529800004</c:v>
                </c:pt>
                <c:pt idx="117">
                  <c:v>9.494866529800004</c:v>
                </c:pt>
                <c:pt idx="118">
                  <c:v>9.560574948700004</c:v>
                </c:pt>
                <c:pt idx="119">
                  <c:v>9.560574948700004</c:v>
                </c:pt>
                <c:pt idx="120">
                  <c:v>9.659137577000018</c:v>
                </c:pt>
                <c:pt idx="121">
                  <c:v>9.659137577000018</c:v>
                </c:pt>
                <c:pt idx="122">
                  <c:v>10.020533881</c:v>
                </c:pt>
                <c:pt idx="123">
                  <c:v>10.020533881</c:v>
                </c:pt>
                <c:pt idx="124">
                  <c:v>10.05338809</c:v>
                </c:pt>
                <c:pt idx="125">
                  <c:v>10.05338809</c:v>
                </c:pt>
                <c:pt idx="126">
                  <c:v>10.151950719</c:v>
                </c:pt>
                <c:pt idx="127">
                  <c:v>10.151950719</c:v>
                </c:pt>
                <c:pt idx="128">
                  <c:v>10.184804928</c:v>
                </c:pt>
                <c:pt idx="129">
                  <c:v>10.184804928</c:v>
                </c:pt>
                <c:pt idx="130">
                  <c:v>10.316221766</c:v>
                </c:pt>
                <c:pt idx="131">
                  <c:v>10.316221766</c:v>
                </c:pt>
                <c:pt idx="132">
                  <c:v>10.349075975</c:v>
                </c:pt>
                <c:pt idx="133">
                  <c:v>10.349075975</c:v>
                </c:pt>
                <c:pt idx="134">
                  <c:v>10.41478439400001</c:v>
                </c:pt>
                <c:pt idx="135">
                  <c:v>10.41478439400001</c:v>
                </c:pt>
                <c:pt idx="136">
                  <c:v>10.48049281300002</c:v>
                </c:pt>
                <c:pt idx="137">
                  <c:v>10.48049281300002</c:v>
                </c:pt>
                <c:pt idx="138">
                  <c:v>10.874743326</c:v>
                </c:pt>
                <c:pt idx="139">
                  <c:v>10.874743326</c:v>
                </c:pt>
                <c:pt idx="140">
                  <c:v>11.104722793</c:v>
                </c:pt>
                <c:pt idx="141">
                  <c:v>11.104722793</c:v>
                </c:pt>
                <c:pt idx="142">
                  <c:v>11.36755646800001</c:v>
                </c:pt>
                <c:pt idx="143">
                  <c:v>11.36755646800001</c:v>
                </c:pt>
                <c:pt idx="144">
                  <c:v>11.926078029</c:v>
                </c:pt>
                <c:pt idx="145">
                  <c:v>11.926078029</c:v>
                </c:pt>
                <c:pt idx="146">
                  <c:v>12.18891170399999</c:v>
                </c:pt>
                <c:pt idx="147">
                  <c:v>12.18891170399999</c:v>
                </c:pt>
                <c:pt idx="148">
                  <c:v>12.517453799</c:v>
                </c:pt>
                <c:pt idx="149">
                  <c:v>12.517453799</c:v>
                </c:pt>
                <c:pt idx="150">
                  <c:v>12.58316221800001</c:v>
                </c:pt>
                <c:pt idx="151">
                  <c:v>12.58316221800001</c:v>
                </c:pt>
                <c:pt idx="152">
                  <c:v>12.944558522</c:v>
                </c:pt>
                <c:pt idx="153">
                  <c:v>12.944558522</c:v>
                </c:pt>
                <c:pt idx="154">
                  <c:v>13.60164271</c:v>
                </c:pt>
                <c:pt idx="155">
                  <c:v>13.60164271</c:v>
                </c:pt>
                <c:pt idx="156">
                  <c:v>13.765913758</c:v>
                </c:pt>
                <c:pt idx="157">
                  <c:v>13.765913758</c:v>
                </c:pt>
                <c:pt idx="158">
                  <c:v>14.028747433</c:v>
                </c:pt>
                <c:pt idx="159">
                  <c:v>14.028747433</c:v>
                </c:pt>
                <c:pt idx="160">
                  <c:v>14.09445585200001</c:v>
                </c:pt>
                <c:pt idx="161">
                  <c:v>14.09445585200001</c:v>
                </c:pt>
                <c:pt idx="162">
                  <c:v>14.16016427100001</c:v>
                </c:pt>
                <c:pt idx="163">
                  <c:v>14.16016427100001</c:v>
                </c:pt>
                <c:pt idx="164">
                  <c:v>14.258726899</c:v>
                </c:pt>
                <c:pt idx="165">
                  <c:v>14.258726899</c:v>
                </c:pt>
                <c:pt idx="166">
                  <c:v>14.45585215600002</c:v>
                </c:pt>
                <c:pt idx="167">
                  <c:v>14.45585215600002</c:v>
                </c:pt>
                <c:pt idx="168">
                  <c:v>14.784394251</c:v>
                </c:pt>
                <c:pt idx="169">
                  <c:v>14.784394251</c:v>
                </c:pt>
                <c:pt idx="170">
                  <c:v>14.88295687900002</c:v>
                </c:pt>
                <c:pt idx="171">
                  <c:v>14.88295687900002</c:v>
                </c:pt>
                <c:pt idx="172">
                  <c:v>14.948665298</c:v>
                </c:pt>
                <c:pt idx="173">
                  <c:v>14.948665298</c:v>
                </c:pt>
                <c:pt idx="174">
                  <c:v>15.047227926</c:v>
                </c:pt>
                <c:pt idx="175">
                  <c:v>15.047227926</c:v>
                </c:pt>
                <c:pt idx="176">
                  <c:v>15.211498973</c:v>
                </c:pt>
                <c:pt idx="177">
                  <c:v>15.211498973</c:v>
                </c:pt>
                <c:pt idx="178">
                  <c:v>15.441478439</c:v>
                </c:pt>
                <c:pt idx="179">
                  <c:v>15.441478439</c:v>
                </c:pt>
                <c:pt idx="180">
                  <c:v>15.57289527700002</c:v>
                </c:pt>
                <c:pt idx="181">
                  <c:v>15.57289527700002</c:v>
                </c:pt>
                <c:pt idx="182">
                  <c:v>15.90143737200001</c:v>
                </c:pt>
                <c:pt idx="183">
                  <c:v>15.90143737200001</c:v>
                </c:pt>
                <c:pt idx="184">
                  <c:v>16.32854209399995</c:v>
                </c:pt>
                <c:pt idx="185">
                  <c:v>16.32854209399995</c:v>
                </c:pt>
                <c:pt idx="186">
                  <c:v>16.427104723</c:v>
                </c:pt>
                <c:pt idx="187">
                  <c:v>16.427104723</c:v>
                </c:pt>
                <c:pt idx="188">
                  <c:v>16.854209446</c:v>
                </c:pt>
                <c:pt idx="189">
                  <c:v>16.854209446</c:v>
                </c:pt>
                <c:pt idx="190">
                  <c:v>16.95277207399985</c:v>
                </c:pt>
                <c:pt idx="191">
                  <c:v>16.95277207399985</c:v>
                </c:pt>
                <c:pt idx="192">
                  <c:v>17.01848049299999</c:v>
                </c:pt>
                <c:pt idx="193">
                  <c:v>17.01848049299999</c:v>
                </c:pt>
                <c:pt idx="194">
                  <c:v>17.117043121</c:v>
                </c:pt>
                <c:pt idx="195">
                  <c:v>17.117043121</c:v>
                </c:pt>
                <c:pt idx="196">
                  <c:v>17.248459959</c:v>
                </c:pt>
                <c:pt idx="197">
                  <c:v>17.248459959</c:v>
                </c:pt>
                <c:pt idx="198">
                  <c:v>17.31416837800004</c:v>
                </c:pt>
                <c:pt idx="199">
                  <c:v>17.31416837800004</c:v>
                </c:pt>
                <c:pt idx="200">
                  <c:v>17.675564682</c:v>
                </c:pt>
                <c:pt idx="201">
                  <c:v>17.675564682</c:v>
                </c:pt>
                <c:pt idx="202">
                  <c:v>17.80698152000002</c:v>
                </c:pt>
                <c:pt idx="203">
                  <c:v>17.80698152000002</c:v>
                </c:pt>
                <c:pt idx="204">
                  <c:v>17.87268993799997</c:v>
                </c:pt>
                <c:pt idx="205">
                  <c:v>17.87268993799997</c:v>
                </c:pt>
                <c:pt idx="206">
                  <c:v>18.004106776</c:v>
                </c:pt>
                <c:pt idx="207">
                  <c:v>18.004106776</c:v>
                </c:pt>
                <c:pt idx="208">
                  <c:v>18.33264887099998</c:v>
                </c:pt>
                <c:pt idx="209">
                  <c:v>18.33264887099998</c:v>
                </c:pt>
                <c:pt idx="210">
                  <c:v>18.43121149900002</c:v>
                </c:pt>
                <c:pt idx="211">
                  <c:v>18.43121149900002</c:v>
                </c:pt>
                <c:pt idx="212">
                  <c:v>18.56262833699995</c:v>
                </c:pt>
                <c:pt idx="213">
                  <c:v>18.56262833699995</c:v>
                </c:pt>
                <c:pt idx="214">
                  <c:v>18.59548254599995</c:v>
                </c:pt>
                <c:pt idx="215">
                  <c:v>18.59548254599995</c:v>
                </c:pt>
                <c:pt idx="216">
                  <c:v>18.85831622199998</c:v>
                </c:pt>
                <c:pt idx="217">
                  <c:v>18.85831622199998</c:v>
                </c:pt>
                <c:pt idx="218">
                  <c:v>18.95687885</c:v>
                </c:pt>
                <c:pt idx="219">
                  <c:v>18.95687885</c:v>
                </c:pt>
                <c:pt idx="220">
                  <c:v>19.35112936299999</c:v>
                </c:pt>
                <c:pt idx="221">
                  <c:v>19.35112936299999</c:v>
                </c:pt>
                <c:pt idx="222">
                  <c:v>19.38398357299997</c:v>
                </c:pt>
                <c:pt idx="223">
                  <c:v>19.38398357299997</c:v>
                </c:pt>
                <c:pt idx="224">
                  <c:v>19.58110883</c:v>
                </c:pt>
                <c:pt idx="225">
                  <c:v>19.58110883</c:v>
                </c:pt>
                <c:pt idx="226">
                  <c:v>19.909650924</c:v>
                </c:pt>
                <c:pt idx="227">
                  <c:v>19.909650924</c:v>
                </c:pt>
                <c:pt idx="228">
                  <c:v>19.94250513299997</c:v>
                </c:pt>
                <c:pt idx="229">
                  <c:v>19.94250513299997</c:v>
                </c:pt>
                <c:pt idx="230">
                  <c:v>20.073921971</c:v>
                </c:pt>
                <c:pt idx="231">
                  <c:v>20.073921971</c:v>
                </c:pt>
                <c:pt idx="232">
                  <c:v>20.106776181</c:v>
                </c:pt>
                <c:pt idx="233">
                  <c:v>20.106776181</c:v>
                </c:pt>
                <c:pt idx="234">
                  <c:v>20.1724846</c:v>
                </c:pt>
                <c:pt idx="235">
                  <c:v>20.1724846</c:v>
                </c:pt>
                <c:pt idx="236">
                  <c:v>20.20533880899997</c:v>
                </c:pt>
                <c:pt idx="237">
                  <c:v>20.20533880899997</c:v>
                </c:pt>
                <c:pt idx="238">
                  <c:v>20.238193018</c:v>
                </c:pt>
                <c:pt idx="239">
                  <c:v>20.238193018</c:v>
                </c:pt>
                <c:pt idx="240">
                  <c:v>20.43531827499996</c:v>
                </c:pt>
                <c:pt idx="241">
                  <c:v>20.43531827499996</c:v>
                </c:pt>
                <c:pt idx="242">
                  <c:v>20.53388090300002</c:v>
                </c:pt>
                <c:pt idx="243">
                  <c:v>20.53388090300002</c:v>
                </c:pt>
                <c:pt idx="244">
                  <c:v>20.566735113</c:v>
                </c:pt>
                <c:pt idx="245">
                  <c:v>20.566735113</c:v>
                </c:pt>
                <c:pt idx="246">
                  <c:v>20.599589322</c:v>
                </c:pt>
                <c:pt idx="247">
                  <c:v>20.599589322</c:v>
                </c:pt>
                <c:pt idx="248">
                  <c:v>20.92813141699999</c:v>
                </c:pt>
                <c:pt idx="249">
                  <c:v>20.92813141699999</c:v>
                </c:pt>
                <c:pt idx="250">
                  <c:v>21.02669404499999</c:v>
                </c:pt>
                <c:pt idx="251">
                  <c:v>21.02669404499999</c:v>
                </c:pt>
                <c:pt idx="252">
                  <c:v>21.19096509200003</c:v>
                </c:pt>
                <c:pt idx="253">
                  <c:v>21.19096509200003</c:v>
                </c:pt>
                <c:pt idx="254">
                  <c:v>21.48665297699985</c:v>
                </c:pt>
                <c:pt idx="255">
                  <c:v>21.48665297699985</c:v>
                </c:pt>
                <c:pt idx="256">
                  <c:v>21.55236139599999</c:v>
                </c:pt>
                <c:pt idx="257">
                  <c:v>21.55236139599999</c:v>
                </c:pt>
                <c:pt idx="258">
                  <c:v>21.650924025</c:v>
                </c:pt>
                <c:pt idx="259">
                  <c:v>21.650924025</c:v>
                </c:pt>
                <c:pt idx="260">
                  <c:v>21.749486653</c:v>
                </c:pt>
                <c:pt idx="261">
                  <c:v>21.749486653</c:v>
                </c:pt>
                <c:pt idx="262">
                  <c:v>22.63655030800002</c:v>
                </c:pt>
                <c:pt idx="263">
                  <c:v>22.63655030800002</c:v>
                </c:pt>
                <c:pt idx="264">
                  <c:v>22.70225872700002</c:v>
                </c:pt>
                <c:pt idx="265">
                  <c:v>22.70225872700002</c:v>
                </c:pt>
                <c:pt idx="266">
                  <c:v>23.03080082100002</c:v>
                </c:pt>
                <c:pt idx="267">
                  <c:v>23.03080082100002</c:v>
                </c:pt>
                <c:pt idx="268">
                  <c:v>23.72073921999995</c:v>
                </c:pt>
                <c:pt idx="269">
                  <c:v>23.72073921999995</c:v>
                </c:pt>
                <c:pt idx="270">
                  <c:v>23.753593429</c:v>
                </c:pt>
                <c:pt idx="271">
                  <c:v>23.753593429</c:v>
                </c:pt>
                <c:pt idx="272">
                  <c:v>23.88501026699997</c:v>
                </c:pt>
                <c:pt idx="273">
                  <c:v>23.88501026699997</c:v>
                </c:pt>
                <c:pt idx="274">
                  <c:v>23.95071868599997</c:v>
                </c:pt>
                <c:pt idx="275">
                  <c:v>23.95071868599997</c:v>
                </c:pt>
                <c:pt idx="276">
                  <c:v>23.98357289499985</c:v>
                </c:pt>
                <c:pt idx="277">
                  <c:v>23.98357289499985</c:v>
                </c:pt>
                <c:pt idx="278">
                  <c:v>24.24640657099984</c:v>
                </c:pt>
                <c:pt idx="279">
                  <c:v>24.24640657099984</c:v>
                </c:pt>
                <c:pt idx="280">
                  <c:v>24.31211499</c:v>
                </c:pt>
                <c:pt idx="281">
                  <c:v>24.31211499</c:v>
                </c:pt>
                <c:pt idx="282">
                  <c:v>24.410677618</c:v>
                </c:pt>
                <c:pt idx="283">
                  <c:v>24.410677618</c:v>
                </c:pt>
                <c:pt idx="284">
                  <c:v>24.607802875</c:v>
                </c:pt>
                <c:pt idx="285">
                  <c:v>24.607802875</c:v>
                </c:pt>
                <c:pt idx="286">
                  <c:v>24.772073922</c:v>
                </c:pt>
                <c:pt idx="287">
                  <c:v>24.772073922</c:v>
                </c:pt>
                <c:pt idx="288">
                  <c:v>24.87063654999996</c:v>
                </c:pt>
                <c:pt idx="289">
                  <c:v>24.87063654999996</c:v>
                </c:pt>
                <c:pt idx="290">
                  <c:v>24.90349076</c:v>
                </c:pt>
                <c:pt idx="291">
                  <c:v>24.90349076</c:v>
                </c:pt>
                <c:pt idx="292">
                  <c:v>25.13347022600002</c:v>
                </c:pt>
                <c:pt idx="293">
                  <c:v>25.13347022600002</c:v>
                </c:pt>
                <c:pt idx="294">
                  <c:v>25.921971253</c:v>
                </c:pt>
                <c:pt idx="295">
                  <c:v>25.921971253</c:v>
                </c:pt>
                <c:pt idx="296">
                  <c:v>25.95482546200003</c:v>
                </c:pt>
                <c:pt idx="297">
                  <c:v>25.95482546200003</c:v>
                </c:pt>
                <c:pt idx="298">
                  <c:v>26.25051334699997</c:v>
                </c:pt>
                <c:pt idx="299">
                  <c:v>26.25051334699997</c:v>
                </c:pt>
                <c:pt idx="300">
                  <c:v>26.283367556</c:v>
                </c:pt>
                <c:pt idx="301">
                  <c:v>26.283367556</c:v>
                </c:pt>
                <c:pt idx="302">
                  <c:v>26.447638604</c:v>
                </c:pt>
                <c:pt idx="303">
                  <c:v>26.447638604</c:v>
                </c:pt>
                <c:pt idx="304">
                  <c:v>26.513347023</c:v>
                </c:pt>
                <c:pt idx="305">
                  <c:v>26.513347023</c:v>
                </c:pt>
                <c:pt idx="306">
                  <c:v>27.104722793</c:v>
                </c:pt>
                <c:pt idx="307">
                  <c:v>27.104722793</c:v>
                </c:pt>
                <c:pt idx="308">
                  <c:v>27.23613962999999</c:v>
                </c:pt>
                <c:pt idx="309">
                  <c:v>27.23613962999999</c:v>
                </c:pt>
                <c:pt idx="310">
                  <c:v>27.728952772</c:v>
                </c:pt>
                <c:pt idx="311">
                  <c:v>27.728952772</c:v>
                </c:pt>
                <c:pt idx="312">
                  <c:v>27.89322381899998</c:v>
                </c:pt>
                <c:pt idx="313">
                  <c:v>27.89322381899998</c:v>
                </c:pt>
                <c:pt idx="314">
                  <c:v>28.353182752</c:v>
                </c:pt>
                <c:pt idx="315">
                  <c:v>28.353182752</c:v>
                </c:pt>
                <c:pt idx="316">
                  <c:v>28.517453799</c:v>
                </c:pt>
                <c:pt idx="317">
                  <c:v>28.517453799</c:v>
                </c:pt>
                <c:pt idx="318">
                  <c:v>28.911704312</c:v>
                </c:pt>
                <c:pt idx="319">
                  <c:v>28.911704312</c:v>
                </c:pt>
                <c:pt idx="320">
                  <c:v>29.174537988</c:v>
                </c:pt>
                <c:pt idx="321">
                  <c:v>29.174537988</c:v>
                </c:pt>
                <c:pt idx="322">
                  <c:v>29.43737166300002</c:v>
                </c:pt>
                <c:pt idx="323">
                  <c:v>29.43737166300002</c:v>
                </c:pt>
                <c:pt idx="324">
                  <c:v>29.765913758</c:v>
                </c:pt>
                <c:pt idx="325">
                  <c:v>29.765913758</c:v>
                </c:pt>
                <c:pt idx="326">
                  <c:v>29.897330595</c:v>
                </c:pt>
                <c:pt idx="327">
                  <c:v>29.897330595</c:v>
                </c:pt>
                <c:pt idx="328">
                  <c:v>30.094455852</c:v>
                </c:pt>
                <c:pt idx="329">
                  <c:v>30.094455852</c:v>
                </c:pt>
                <c:pt idx="330">
                  <c:v>30.324435318</c:v>
                </c:pt>
                <c:pt idx="331">
                  <c:v>30.324435318</c:v>
                </c:pt>
                <c:pt idx="332">
                  <c:v>30.62012320299997</c:v>
                </c:pt>
                <c:pt idx="333">
                  <c:v>30.62012320299997</c:v>
                </c:pt>
                <c:pt idx="334">
                  <c:v>30.65297741300003</c:v>
                </c:pt>
                <c:pt idx="335">
                  <c:v>30.65297741300003</c:v>
                </c:pt>
                <c:pt idx="336">
                  <c:v>31.01437371700004</c:v>
                </c:pt>
                <c:pt idx="337">
                  <c:v>31.01437371700004</c:v>
                </c:pt>
                <c:pt idx="338">
                  <c:v>31.40862422999994</c:v>
                </c:pt>
                <c:pt idx="339">
                  <c:v>31.40862422999994</c:v>
                </c:pt>
                <c:pt idx="340">
                  <c:v>31.73716632400002</c:v>
                </c:pt>
                <c:pt idx="341">
                  <c:v>31.73716632400002</c:v>
                </c:pt>
                <c:pt idx="342">
                  <c:v>31.90143737199996</c:v>
                </c:pt>
                <c:pt idx="343">
                  <c:v>31.90143737199996</c:v>
                </c:pt>
                <c:pt idx="344">
                  <c:v>32.197125257</c:v>
                </c:pt>
                <c:pt idx="345">
                  <c:v>32.197125257</c:v>
                </c:pt>
                <c:pt idx="346">
                  <c:v>32.558521561</c:v>
                </c:pt>
                <c:pt idx="347">
                  <c:v>32.558521561</c:v>
                </c:pt>
                <c:pt idx="348">
                  <c:v>32.75564681700001</c:v>
                </c:pt>
                <c:pt idx="349">
                  <c:v>32.75564681700001</c:v>
                </c:pt>
                <c:pt idx="350">
                  <c:v>33.577002053</c:v>
                </c:pt>
                <c:pt idx="351">
                  <c:v>33.577002053</c:v>
                </c:pt>
                <c:pt idx="352">
                  <c:v>35.18685831600001</c:v>
                </c:pt>
                <c:pt idx="353">
                  <c:v>35.18685831600001</c:v>
                </c:pt>
                <c:pt idx="354">
                  <c:v>35.38398357299994</c:v>
                </c:pt>
                <c:pt idx="355">
                  <c:v>35.38398357299994</c:v>
                </c:pt>
                <c:pt idx="356">
                  <c:v>35.58110883000001</c:v>
                </c:pt>
                <c:pt idx="357">
                  <c:v>35.58110883000001</c:v>
                </c:pt>
                <c:pt idx="358">
                  <c:v>36.1724846</c:v>
                </c:pt>
                <c:pt idx="359">
                  <c:v>36.1724846</c:v>
                </c:pt>
                <c:pt idx="360">
                  <c:v>36.33675564700001</c:v>
                </c:pt>
                <c:pt idx="361">
                  <c:v>36.33675564700001</c:v>
                </c:pt>
                <c:pt idx="362">
                  <c:v>36.56673511300004</c:v>
                </c:pt>
                <c:pt idx="363">
                  <c:v>36.56673511300004</c:v>
                </c:pt>
                <c:pt idx="364">
                  <c:v>37.650924025</c:v>
                </c:pt>
                <c:pt idx="365">
                  <c:v>37.650924025</c:v>
                </c:pt>
                <c:pt idx="366">
                  <c:v>37.68377823400005</c:v>
                </c:pt>
                <c:pt idx="367">
                  <c:v>37.68377823400005</c:v>
                </c:pt>
                <c:pt idx="368">
                  <c:v>37.815195072</c:v>
                </c:pt>
                <c:pt idx="369">
                  <c:v>37.815195072</c:v>
                </c:pt>
                <c:pt idx="370">
                  <c:v>37.880903491</c:v>
                </c:pt>
                <c:pt idx="371">
                  <c:v>37.880903491</c:v>
                </c:pt>
                <c:pt idx="372">
                  <c:v>37.9137577</c:v>
                </c:pt>
                <c:pt idx="373">
                  <c:v>37.9137577</c:v>
                </c:pt>
                <c:pt idx="374">
                  <c:v>37.94661191</c:v>
                </c:pt>
                <c:pt idx="375">
                  <c:v>37.94661191</c:v>
                </c:pt>
                <c:pt idx="376">
                  <c:v>38.04517453800001</c:v>
                </c:pt>
                <c:pt idx="377">
                  <c:v>38.04517453800001</c:v>
                </c:pt>
                <c:pt idx="378">
                  <c:v>38.53798767999994</c:v>
                </c:pt>
                <c:pt idx="379">
                  <c:v>38.53798767999994</c:v>
                </c:pt>
                <c:pt idx="380">
                  <c:v>38.570841889</c:v>
                </c:pt>
                <c:pt idx="381">
                  <c:v>38.570841889</c:v>
                </c:pt>
                <c:pt idx="382">
                  <c:v>38.669404517</c:v>
                </c:pt>
                <c:pt idx="383">
                  <c:v>38.669404517</c:v>
                </c:pt>
                <c:pt idx="384">
                  <c:v>38.866529774</c:v>
                </c:pt>
                <c:pt idx="385">
                  <c:v>38.866529774</c:v>
                </c:pt>
                <c:pt idx="386">
                  <c:v>39.655030801</c:v>
                </c:pt>
                <c:pt idx="387">
                  <c:v>39.655030801</c:v>
                </c:pt>
                <c:pt idx="388">
                  <c:v>39.786447639</c:v>
                </c:pt>
                <c:pt idx="389">
                  <c:v>39.786447639</c:v>
                </c:pt>
                <c:pt idx="390">
                  <c:v>40.67351129400005</c:v>
                </c:pt>
                <c:pt idx="391">
                  <c:v>40.67351129400005</c:v>
                </c:pt>
                <c:pt idx="392">
                  <c:v>40.77207392200006</c:v>
                </c:pt>
                <c:pt idx="393">
                  <c:v>40.77207392200006</c:v>
                </c:pt>
                <c:pt idx="394">
                  <c:v>40.87063655</c:v>
                </c:pt>
                <c:pt idx="395">
                  <c:v>40.87063655</c:v>
                </c:pt>
                <c:pt idx="396">
                  <c:v>41.067761807</c:v>
                </c:pt>
                <c:pt idx="397">
                  <c:v>41.067761807</c:v>
                </c:pt>
                <c:pt idx="398">
                  <c:v>41.166324435</c:v>
                </c:pt>
                <c:pt idx="399">
                  <c:v>41.166324435</c:v>
                </c:pt>
                <c:pt idx="400">
                  <c:v>41.363449692</c:v>
                </c:pt>
                <c:pt idx="401">
                  <c:v>41.363449692</c:v>
                </c:pt>
                <c:pt idx="402">
                  <c:v>41.4620123200001</c:v>
                </c:pt>
                <c:pt idx="403">
                  <c:v>41.4620123200001</c:v>
                </c:pt>
                <c:pt idx="404">
                  <c:v>42.25051334700005</c:v>
                </c:pt>
                <c:pt idx="405">
                  <c:v>42.25051334700005</c:v>
                </c:pt>
                <c:pt idx="406">
                  <c:v>42.31622176599984</c:v>
                </c:pt>
                <c:pt idx="407">
                  <c:v>42.31622176599984</c:v>
                </c:pt>
                <c:pt idx="408">
                  <c:v>42.973305955</c:v>
                </c:pt>
                <c:pt idx="409">
                  <c:v>42.973305955</c:v>
                </c:pt>
                <c:pt idx="410">
                  <c:v>43.03901437400001</c:v>
                </c:pt>
                <c:pt idx="411">
                  <c:v>43.03901437400001</c:v>
                </c:pt>
                <c:pt idx="412">
                  <c:v>43.137577002</c:v>
                </c:pt>
                <c:pt idx="413">
                  <c:v>43.137577002</c:v>
                </c:pt>
                <c:pt idx="414">
                  <c:v>43.433264887</c:v>
                </c:pt>
                <c:pt idx="415">
                  <c:v>43.433264887</c:v>
                </c:pt>
                <c:pt idx="416">
                  <c:v>43.696098563</c:v>
                </c:pt>
                <c:pt idx="417">
                  <c:v>43.696098563</c:v>
                </c:pt>
                <c:pt idx="418">
                  <c:v>43.794661191</c:v>
                </c:pt>
                <c:pt idx="419">
                  <c:v>43.794661191</c:v>
                </c:pt>
                <c:pt idx="420">
                  <c:v>43.8275154</c:v>
                </c:pt>
                <c:pt idx="421">
                  <c:v>43.8275154</c:v>
                </c:pt>
                <c:pt idx="422">
                  <c:v>43.89322381900001</c:v>
                </c:pt>
                <c:pt idx="423">
                  <c:v>43.89322381900001</c:v>
                </c:pt>
                <c:pt idx="424">
                  <c:v>44.123203285</c:v>
                </c:pt>
                <c:pt idx="425">
                  <c:v>44.123203285</c:v>
                </c:pt>
                <c:pt idx="426">
                  <c:v>44.484599589</c:v>
                </c:pt>
                <c:pt idx="427">
                  <c:v>44.484599589</c:v>
                </c:pt>
                <c:pt idx="428">
                  <c:v>44.517453799</c:v>
                </c:pt>
                <c:pt idx="429">
                  <c:v>44.517453799</c:v>
                </c:pt>
                <c:pt idx="430">
                  <c:v>44.550308008</c:v>
                </c:pt>
                <c:pt idx="431">
                  <c:v>44.550308008</c:v>
                </c:pt>
                <c:pt idx="432">
                  <c:v>44.714579055</c:v>
                </c:pt>
                <c:pt idx="433">
                  <c:v>44.714579055</c:v>
                </c:pt>
                <c:pt idx="434">
                  <c:v>45.66735112900001</c:v>
                </c:pt>
                <c:pt idx="435">
                  <c:v>45.66735112900001</c:v>
                </c:pt>
                <c:pt idx="436">
                  <c:v>45.76591375800006</c:v>
                </c:pt>
                <c:pt idx="437">
                  <c:v>45.76591375800006</c:v>
                </c:pt>
                <c:pt idx="438">
                  <c:v>45.99589322400004</c:v>
                </c:pt>
                <c:pt idx="439">
                  <c:v>45.99589322400004</c:v>
                </c:pt>
                <c:pt idx="440">
                  <c:v>46.061601643</c:v>
                </c:pt>
                <c:pt idx="441">
                  <c:v>46.061601643</c:v>
                </c:pt>
                <c:pt idx="442">
                  <c:v>46.488706366</c:v>
                </c:pt>
                <c:pt idx="443">
                  <c:v>46.488706366</c:v>
                </c:pt>
                <c:pt idx="444">
                  <c:v>46.81724845999981</c:v>
                </c:pt>
                <c:pt idx="445">
                  <c:v>46.81724845999981</c:v>
                </c:pt>
                <c:pt idx="446">
                  <c:v>48.0</c:v>
                </c:pt>
                <c:pt idx="447">
                  <c:v>48.0</c:v>
                </c:pt>
                <c:pt idx="448">
                  <c:v>48.13141683800004</c:v>
                </c:pt>
                <c:pt idx="449">
                  <c:v>48.13141683800004</c:v>
                </c:pt>
                <c:pt idx="450">
                  <c:v>48.164271047</c:v>
                </c:pt>
                <c:pt idx="451">
                  <c:v>48.164271047</c:v>
                </c:pt>
                <c:pt idx="452">
                  <c:v>48.26283367600004</c:v>
                </c:pt>
                <c:pt idx="453">
                  <c:v>48.26283367600004</c:v>
                </c:pt>
                <c:pt idx="454">
                  <c:v>48.295687885</c:v>
                </c:pt>
                <c:pt idx="455">
                  <c:v>48.295687885</c:v>
                </c:pt>
                <c:pt idx="456">
                  <c:v>48.32854209400004</c:v>
                </c:pt>
                <c:pt idx="457">
                  <c:v>48.32854209400004</c:v>
                </c:pt>
                <c:pt idx="458">
                  <c:v>48.952772074</c:v>
                </c:pt>
                <c:pt idx="459">
                  <c:v>48.952772074</c:v>
                </c:pt>
                <c:pt idx="460">
                  <c:v>48.985626283</c:v>
                </c:pt>
                <c:pt idx="461">
                  <c:v>48.985626283</c:v>
                </c:pt>
                <c:pt idx="462">
                  <c:v>49.70841889100005</c:v>
                </c:pt>
                <c:pt idx="463">
                  <c:v>49.70841889100005</c:v>
                </c:pt>
                <c:pt idx="464">
                  <c:v>49.971252567</c:v>
                </c:pt>
                <c:pt idx="465">
                  <c:v>49.971252567</c:v>
                </c:pt>
                <c:pt idx="466">
                  <c:v>50.06981519500001</c:v>
                </c:pt>
                <c:pt idx="467">
                  <c:v>50.06981519500001</c:v>
                </c:pt>
                <c:pt idx="468">
                  <c:v>50.49691991800006</c:v>
                </c:pt>
                <c:pt idx="469">
                  <c:v>50.49691991800006</c:v>
                </c:pt>
                <c:pt idx="470">
                  <c:v>50.792607803</c:v>
                </c:pt>
                <c:pt idx="471">
                  <c:v>50.792607803</c:v>
                </c:pt>
                <c:pt idx="472">
                  <c:v>51.05544147799985</c:v>
                </c:pt>
                <c:pt idx="473">
                  <c:v>51.05544147799985</c:v>
                </c:pt>
                <c:pt idx="474">
                  <c:v>51.54825462</c:v>
                </c:pt>
                <c:pt idx="475">
                  <c:v>51.54825462</c:v>
                </c:pt>
                <c:pt idx="476">
                  <c:v>51.77823408600001</c:v>
                </c:pt>
                <c:pt idx="477">
                  <c:v>51.77823408600001</c:v>
                </c:pt>
                <c:pt idx="478">
                  <c:v>51.81108829599994</c:v>
                </c:pt>
                <c:pt idx="479">
                  <c:v>51.81108829599994</c:v>
                </c:pt>
                <c:pt idx="480">
                  <c:v>52.073921971</c:v>
                </c:pt>
                <c:pt idx="481">
                  <c:v>52.073921971</c:v>
                </c:pt>
                <c:pt idx="482">
                  <c:v>52.1724846</c:v>
                </c:pt>
                <c:pt idx="483">
                  <c:v>52.1724846</c:v>
                </c:pt>
                <c:pt idx="484">
                  <c:v>52.23819301800006</c:v>
                </c:pt>
                <c:pt idx="485">
                  <c:v>52.23819301800006</c:v>
                </c:pt>
                <c:pt idx="486">
                  <c:v>52.369609856</c:v>
                </c:pt>
                <c:pt idx="487">
                  <c:v>52.369609856</c:v>
                </c:pt>
                <c:pt idx="488">
                  <c:v>52.43531827500004</c:v>
                </c:pt>
                <c:pt idx="489">
                  <c:v>52.43531827500004</c:v>
                </c:pt>
                <c:pt idx="490">
                  <c:v>52.533880903</c:v>
                </c:pt>
                <c:pt idx="491">
                  <c:v>52.533880903</c:v>
                </c:pt>
                <c:pt idx="492">
                  <c:v>52.59958932200004</c:v>
                </c:pt>
                <c:pt idx="493">
                  <c:v>52.59958932200004</c:v>
                </c:pt>
                <c:pt idx="494">
                  <c:v>52.665297741</c:v>
                </c:pt>
                <c:pt idx="495">
                  <c:v>52.665297741</c:v>
                </c:pt>
                <c:pt idx="496">
                  <c:v>52.796714579</c:v>
                </c:pt>
                <c:pt idx="497">
                  <c:v>52.796714579</c:v>
                </c:pt>
                <c:pt idx="498">
                  <c:v>52.960985626</c:v>
                </c:pt>
                <c:pt idx="499">
                  <c:v>52.960985626</c:v>
                </c:pt>
                <c:pt idx="500">
                  <c:v>53.092402464</c:v>
                </c:pt>
                <c:pt idx="501">
                  <c:v>53.092402464</c:v>
                </c:pt>
                <c:pt idx="502">
                  <c:v>53.35523614</c:v>
                </c:pt>
                <c:pt idx="503">
                  <c:v>53.35523614</c:v>
                </c:pt>
                <c:pt idx="504">
                  <c:v>53.388090349</c:v>
                </c:pt>
                <c:pt idx="505">
                  <c:v>53.388090349</c:v>
                </c:pt>
                <c:pt idx="506">
                  <c:v>53.519507187</c:v>
                </c:pt>
                <c:pt idx="507">
                  <c:v>53.519507187</c:v>
                </c:pt>
                <c:pt idx="508">
                  <c:v>53.650924025</c:v>
                </c:pt>
                <c:pt idx="509">
                  <c:v>53.650924025</c:v>
                </c:pt>
                <c:pt idx="510">
                  <c:v>54.07802874700001</c:v>
                </c:pt>
                <c:pt idx="511">
                  <c:v>54.07802874700001</c:v>
                </c:pt>
                <c:pt idx="512">
                  <c:v>54.143737166</c:v>
                </c:pt>
                <c:pt idx="513">
                  <c:v>54.143737166</c:v>
                </c:pt>
                <c:pt idx="514">
                  <c:v>54.37371663200001</c:v>
                </c:pt>
                <c:pt idx="515">
                  <c:v>54.37371663200001</c:v>
                </c:pt>
                <c:pt idx="516">
                  <c:v>54.70225872700004</c:v>
                </c:pt>
                <c:pt idx="517">
                  <c:v>54.70225872700004</c:v>
                </c:pt>
                <c:pt idx="518">
                  <c:v>54.73511293600014</c:v>
                </c:pt>
                <c:pt idx="519">
                  <c:v>54.73511293600014</c:v>
                </c:pt>
                <c:pt idx="520">
                  <c:v>55.195071869</c:v>
                </c:pt>
                <c:pt idx="521">
                  <c:v>55.195071869</c:v>
                </c:pt>
                <c:pt idx="522">
                  <c:v>55.227926078</c:v>
                </c:pt>
                <c:pt idx="523">
                  <c:v>55.227926078</c:v>
                </c:pt>
                <c:pt idx="524">
                  <c:v>55.58932238200001</c:v>
                </c:pt>
                <c:pt idx="525">
                  <c:v>55.58932238200001</c:v>
                </c:pt>
                <c:pt idx="526">
                  <c:v>55.655030801</c:v>
                </c:pt>
                <c:pt idx="527">
                  <c:v>55.655030801</c:v>
                </c:pt>
                <c:pt idx="528">
                  <c:v>56.114989733</c:v>
                </c:pt>
                <c:pt idx="529">
                  <c:v>56.114989733</c:v>
                </c:pt>
                <c:pt idx="530">
                  <c:v>56.37782340899994</c:v>
                </c:pt>
                <c:pt idx="531">
                  <c:v>56.37782340899994</c:v>
                </c:pt>
                <c:pt idx="532">
                  <c:v>56.41067761799994</c:v>
                </c:pt>
                <c:pt idx="533">
                  <c:v>56.41067761799994</c:v>
                </c:pt>
                <c:pt idx="534">
                  <c:v>56.44353182800001</c:v>
                </c:pt>
                <c:pt idx="535">
                  <c:v>56.44353182800001</c:v>
                </c:pt>
                <c:pt idx="536">
                  <c:v>56.90349076</c:v>
                </c:pt>
                <c:pt idx="537">
                  <c:v>56.90349076</c:v>
                </c:pt>
                <c:pt idx="538">
                  <c:v>57.067761807</c:v>
                </c:pt>
                <c:pt idx="539">
                  <c:v>57.067761807</c:v>
                </c:pt>
                <c:pt idx="540">
                  <c:v>57.363449692</c:v>
                </c:pt>
                <c:pt idx="541">
                  <c:v>57.363449692</c:v>
                </c:pt>
                <c:pt idx="542">
                  <c:v>57.396303901</c:v>
                </c:pt>
                <c:pt idx="543">
                  <c:v>57.396303901</c:v>
                </c:pt>
                <c:pt idx="544">
                  <c:v>57.72484599600001</c:v>
                </c:pt>
                <c:pt idx="545">
                  <c:v>57.72484599600001</c:v>
                </c:pt>
                <c:pt idx="546">
                  <c:v>57.823408624</c:v>
                </c:pt>
                <c:pt idx="547">
                  <c:v>57.823408624</c:v>
                </c:pt>
                <c:pt idx="548">
                  <c:v>58.184804928</c:v>
                </c:pt>
                <c:pt idx="549">
                  <c:v>58.184804928</c:v>
                </c:pt>
                <c:pt idx="550">
                  <c:v>58.381930185</c:v>
                </c:pt>
                <c:pt idx="551">
                  <c:v>58.381930185</c:v>
                </c:pt>
                <c:pt idx="552">
                  <c:v>58.579055441</c:v>
                </c:pt>
                <c:pt idx="553">
                  <c:v>58.579055441</c:v>
                </c:pt>
                <c:pt idx="554">
                  <c:v>58.611909651</c:v>
                </c:pt>
                <c:pt idx="555">
                  <c:v>58.611909651</c:v>
                </c:pt>
                <c:pt idx="556">
                  <c:v>58.64476386</c:v>
                </c:pt>
                <c:pt idx="557">
                  <c:v>58.64476386</c:v>
                </c:pt>
                <c:pt idx="558">
                  <c:v>58.67761807</c:v>
                </c:pt>
                <c:pt idx="559">
                  <c:v>58.67761807</c:v>
                </c:pt>
                <c:pt idx="560">
                  <c:v>58.84188911699994</c:v>
                </c:pt>
                <c:pt idx="561">
                  <c:v>58.84188911699994</c:v>
                </c:pt>
                <c:pt idx="562">
                  <c:v>58.907597536</c:v>
                </c:pt>
                <c:pt idx="563">
                  <c:v>58.907597536</c:v>
                </c:pt>
                <c:pt idx="564">
                  <c:v>59.137577002</c:v>
                </c:pt>
                <c:pt idx="565">
                  <c:v>59.137577002</c:v>
                </c:pt>
                <c:pt idx="566">
                  <c:v>59.170431211</c:v>
                </c:pt>
                <c:pt idx="567">
                  <c:v>59.170431211</c:v>
                </c:pt>
                <c:pt idx="568">
                  <c:v>59.2689938400001</c:v>
                </c:pt>
                <c:pt idx="569">
                  <c:v>59.2689938400001</c:v>
                </c:pt>
                <c:pt idx="570">
                  <c:v>59.301848049</c:v>
                </c:pt>
                <c:pt idx="571">
                  <c:v>59.301848049</c:v>
                </c:pt>
                <c:pt idx="572">
                  <c:v>59.46611909700001</c:v>
                </c:pt>
                <c:pt idx="573">
                  <c:v>59.46611909700001</c:v>
                </c:pt>
                <c:pt idx="574">
                  <c:v>59.53182751499997</c:v>
                </c:pt>
                <c:pt idx="575">
                  <c:v>59.53182751499997</c:v>
                </c:pt>
                <c:pt idx="576">
                  <c:v>59.564681725</c:v>
                </c:pt>
                <c:pt idx="577">
                  <c:v>59.564681725</c:v>
                </c:pt>
                <c:pt idx="578">
                  <c:v>59.5975359340001</c:v>
                </c:pt>
                <c:pt idx="579">
                  <c:v>59.5975359340001</c:v>
                </c:pt>
                <c:pt idx="580">
                  <c:v>59.63039014400006</c:v>
                </c:pt>
                <c:pt idx="581">
                  <c:v>59.63039014400006</c:v>
                </c:pt>
                <c:pt idx="582">
                  <c:v>59.663244353</c:v>
                </c:pt>
                <c:pt idx="583">
                  <c:v>59.663244353</c:v>
                </c:pt>
                <c:pt idx="584">
                  <c:v>59.7289527720001</c:v>
                </c:pt>
                <c:pt idx="585">
                  <c:v>59.7289527720001</c:v>
                </c:pt>
                <c:pt idx="586">
                  <c:v>60.0</c:v>
                </c:pt>
              </c:numCache>
            </c:numRef>
          </c:xVal>
          <c:yVal>
            <c:numRef>
              <c:f>forgraphics!$C$1533:$C$2119</c:f>
              <c:numCache>
                <c:formatCode>General</c:formatCode>
                <c:ptCount val="58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0.0023148148</c:v>
                </c:pt>
                <c:pt idx="6">
                  <c:v>0.0023148148</c:v>
                </c:pt>
                <c:pt idx="7">
                  <c:v>0.0046296296</c:v>
                </c:pt>
                <c:pt idx="8">
                  <c:v>0.0046296296</c:v>
                </c:pt>
                <c:pt idx="9">
                  <c:v>0.00694444440000001</c:v>
                </c:pt>
                <c:pt idx="10">
                  <c:v>0.00694444440000001</c:v>
                </c:pt>
                <c:pt idx="11">
                  <c:v>0.0092592593</c:v>
                </c:pt>
                <c:pt idx="12">
                  <c:v>0.0092592593</c:v>
                </c:pt>
                <c:pt idx="13">
                  <c:v>0.0092592593</c:v>
                </c:pt>
                <c:pt idx="14">
                  <c:v>0.0092592593</c:v>
                </c:pt>
                <c:pt idx="15">
                  <c:v>0.0139106242</c:v>
                </c:pt>
                <c:pt idx="16">
                  <c:v>0.0139106242</c:v>
                </c:pt>
                <c:pt idx="17">
                  <c:v>0.0139106242</c:v>
                </c:pt>
                <c:pt idx="18">
                  <c:v>0.0139106242</c:v>
                </c:pt>
                <c:pt idx="19">
                  <c:v>0.0139106242</c:v>
                </c:pt>
                <c:pt idx="20">
                  <c:v>0.0139106242</c:v>
                </c:pt>
                <c:pt idx="21">
                  <c:v>0.0139106242</c:v>
                </c:pt>
                <c:pt idx="22">
                  <c:v>0.0139106242</c:v>
                </c:pt>
                <c:pt idx="23">
                  <c:v>0.0139106242</c:v>
                </c:pt>
                <c:pt idx="24">
                  <c:v>0.0139106242</c:v>
                </c:pt>
                <c:pt idx="25">
                  <c:v>0.0139106242</c:v>
                </c:pt>
                <c:pt idx="26">
                  <c:v>0.0139106242</c:v>
                </c:pt>
                <c:pt idx="27">
                  <c:v>0.0139106242</c:v>
                </c:pt>
                <c:pt idx="28">
                  <c:v>0.0139106242</c:v>
                </c:pt>
                <c:pt idx="29">
                  <c:v>0.0162696897</c:v>
                </c:pt>
                <c:pt idx="30">
                  <c:v>0.0162696897</c:v>
                </c:pt>
                <c:pt idx="31">
                  <c:v>0.0162696897</c:v>
                </c:pt>
                <c:pt idx="32">
                  <c:v>0.0162696897</c:v>
                </c:pt>
                <c:pt idx="33">
                  <c:v>0.0186344261</c:v>
                </c:pt>
                <c:pt idx="34">
                  <c:v>0.0186344261</c:v>
                </c:pt>
                <c:pt idx="35">
                  <c:v>0.0186344261</c:v>
                </c:pt>
                <c:pt idx="36">
                  <c:v>0.0186344261</c:v>
                </c:pt>
                <c:pt idx="37">
                  <c:v>0.0186344261</c:v>
                </c:pt>
                <c:pt idx="38">
                  <c:v>0.0186344261</c:v>
                </c:pt>
                <c:pt idx="39">
                  <c:v>0.0210106139</c:v>
                </c:pt>
                <c:pt idx="40">
                  <c:v>0.0210106139</c:v>
                </c:pt>
                <c:pt idx="41">
                  <c:v>0.0233868017</c:v>
                </c:pt>
                <c:pt idx="42">
                  <c:v>0.0233868017</c:v>
                </c:pt>
                <c:pt idx="43">
                  <c:v>0.0257687851</c:v>
                </c:pt>
                <c:pt idx="44">
                  <c:v>0.0257687851</c:v>
                </c:pt>
                <c:pt idx="45">
                  <c:v>0.0281507685</c:v>
                </c:pt>
                <c:pt idx="46">
                  <c:v>0.0281507685</c:v>
                </c:pt>
                <c:pt idx="47">
                  <c:v>0.0305327519</c:v>
                </c:pt>
                <c:pt idx="48">
                  <c:v>0.0305327519</c:v>
                </c:pt>
                <c:pt idx="49">
                  <c:v>0.0329147354</c:v>
                </c:pt>
                <c:pt idx="50">
                  <c:v>0.0329147354</c:v>
                </c:pt>
                <c:pt idx="51">
                  <c:v>0.0352967188</c:v>
                </c:pt>
                <c:pt idx="52">
                  <c:v>0.0352967188</c:v>
                </c:pt>
                <c:pt idx="53">
                  <c:v>0.0376787022</c:v>
                </c:pt>
                <c:pt idx="54">
                  <c:v>0.0376787022</c:v>
                </c:pt>
                <c:pt idx="55">
                  <c:v>0.0400606856</c:v>
                </c:pt>
                <c:pt idx="56">
                  <c:v>0.0400606856</c:v>
                </c:pt>
                <c:pt idx="57">
                  <c:v>0.0400606856</c:v>
                </c:pt>
                <c:pt idx="58">
                  <c:v>0.0400606856</c:v>
                </c:pt>
                <c:pt idx="59">
                  <c:v>0.0400606856</c:v>
                </c:pt>
                <c:pt idx="60">
                  <c:v>0.0400606856</c:v>
                </c:pt>
                <c:pt idx="61">
                  <c:v>0.0400606856</c:v>
                </c:pt>
                <c:pt idx="62">
                  <c:v>0.0400606856</c:v>
                </c:pt>
                <c:pt idx="63">
                  <c:v>0.0424605339000001</c:v>
                </c:pt>
                <c:pt idx="64">
                  <c:v>0.0424605339000001</c:v>
                </c:pt>
                <c:pt idx="65">
                  <c:v>0.0448603822</c:v>
                </c:pt>
                <c:pt idx="66">
                  <c:v>0.0448603822</c:v>
                </c:pt>
                <c:pt idx="67">
                  <c:v>0.0448603822</c:v>
                </c:pt>
                <c:pt idx="68">
                  <c:v>0.0448603822</c:v>
                </c:pt>
                <c:pt idx="69">
                  <c:v>0.0496721685999999</c:v>
                </c:pt>
                <c:pt idx="70">
                  <c:v>0.0496721685999999</c:v>
                </c:pt>
                <c:pt idx="71">
                  <c:v>0.0520780619</c:v>
                </c:pt>
                <c:pt idx="72">
                  <c:v>0.0520780619</c:v>
                </c:pt>
                <c:pt idx="73">
                  <c:v>0.0520780619</c:v>
                </c:pt>
                <c:pt idx="74">
                  <c:v>0.0520780619</c:v>
                </c:pt>
                <c:pt idx="75">
                  <c:v>0.0520780619</c:v>
                </c:pt>
                <c:pt idx="76">
                  <c:v>0.0520780619</c:v>
                </c:pt>
                <c:pt idx="77">
                  <c:v>0.0544962301000001</c:v>
                </c:pt>
                <c:pt idx="78">
                  <c:v>0.0544962301000001</c:v>
                </c:pt>
                <c:pt idx="79">
                  <c:v>0.0544962301000001</c:v>
                </c:pt>
                <c:pt idx="80">
                  <c:v>0.0544962301000001</c:v>
                </c:pt>
                <c:pt idx="81">
                  <c:v>0.0544962301000001</c:v>
                </c:pt>
                <c:pt idx="82">
                  <c:v>0.0544962301000001</c:v>
                </c:pt>
                <c:pt idx="83">
                  <c:v>0.0544962301000001</c:v>
                </c:pt>
                <c:pt idx="84">
                  <c:v>0.0544962301000001</c:v>
                </c:pt>
                <c:pt idx="85">
                  <c:v>0.0544962301000001</c:v>
                </c:pt>
                <c:pt idx="86">
                  <c:v>0.0544962301000001</c:v>
                </c:pt>
                <c:pt idx="87">
                  <c:v>0.0544962301000001</c:v>
                </c:pt>
                <c:pt idx="88">
                  <c:v>0.0544962301000001</c:v>
                </c:pt>
                <c:pt idx="89">
                  <c:v>0.0569457216999999</c:v>
                </c:pt>
                <c:pt idx="90">
                  <c:v>0.0569457216999999</c:v>
                </c:pt>
                <c:pt idx="91">
                  <c:v>0.0569457216999999</c:v>
                </c:pt>
                <c:pt idx="92">
                  <c:v>0.0569457216999999</c:v>
                </c:pt>
                <c:pt idx="93">
                  <c:v>0.0569457216999999</c:v>
                </c:pt>
                <c:pt idx="94">
                  <c:v>0.0569457216999999</c:v>
                </c:pt>
                <c:pt idx="95">
                  <c:v>0.0594080044</c:v>
                </c:pt>
                <c:pt idx="96">
                  <c:v>0.0594080044</c:v>
                </c:pt>
                <c:pt idx="97">
                  <c:v>0.0594080044</c:v>
                </c:pt>
                <c:pt idx="98">
                  <c:v>0.0594080044</c:v>
                </c:pt>
                <c:pt idx="99">
                  <c:v>0.0618767497999999</c:v>
                </c:pt>
                <c:pt idx="100">
                  <c:v>0.0618767497999999</c:v>
                </c:pt>
                <c:pt idx="101">
                  <c:v>0.0643454952</c:v>
                </c:pt>
                <c:pt idx="102">
                  <c:v>0.0643454952</c:v>
                </c:pt>
                <c:pt idx="103">
                  <c:v>0.0643454952</c:v>
                </c:pt>
                <c:pt idx="104">
                  <c:v>0.0643454952</c:v>
                </c:pt>
                <c:pt idx="105">
                  <c:v>0.0668207717</c:v>
                </c:pt>
                <c:pt idx="106">
                  <c:v>0.0668207717</c:v>
                </c:pt>
                <c:pt idx="107">
                  <c:v>0.0692960482</c:v>
                </c:pt>
                <c:pt idx="108">
                  <c:v>0.0692960482</c:v>
                </c:pt>
                <c:pt idx="109">
                  <c:v>0.0692960482</c:v>
                </c:pt>
                <c:pt idx="110">
                  <c:v>0.0692960482</c:v>
                </c:pt>
                <c:pt idx="111">
                  <c:v>0.0692960482</c:v>
                </c:pt>
                <c:pt idx="112">
                  <c:v>0.0692960482</c:v>
                </c:pt>
                <c:pt idx="113">
                  <c:v>0.0717845614</c:v>
                </c:pt>
                <c:pt idx="114">
                  <c:v>0.0717845614</c:v>
                </c:pt>
                <c:pt idx="115">
                  <c:v>0.0717845614</c:v>
                </c:pt>
                <c:pt idx="116">
                  <c:v>0.0717845614</c:v>
                </c:pt>
                <c:pt idx="117">
                  <c:v>0.0742797642</c:v>
                </c:pt>
                <c:pt idx="118">
                  <c:v>0.0742797642</c:v>
                </c:pt>
                <c:pt idx="119">
                  <c:v>0.0742797642</c:v>
                </c:pt>
                <c:pt idx="120">
                  <c:v>0.0742797642</c:v>
                </c:pt>
                <c:pt idx="121">
                  <c:v>0.0767817108</c:v>
                </c:pt>
                <c:pt idx="122">
                  <c:v>0.0767817108</c:v>
                </c:pt>
                <c:pt idx="123">
                  <c:v>0.0792836574</c:v>
                </c:pt>
                <c:pt idx="124">
                  <c:v>0.0792836574</c:v>
                </c:pt>
                <c:pt idx="125">
                  <c:v>0.081785604</c:v>
                </c:pt>
                <c:pt idx="126">
                  <c:v>0.081785604</c:v>
                </c:pt>
                <c:pt idx="127">
                  <c:v>0.0842875505</c:v>
                </c:pt>
                <c:pt idx="128">
                  <c:v>0.0842875505</c:v>
                </c:pt>
                <c:pt idx="129">
                  <c:v>0.0867894971</c:v>
                </c:pt>
                <c:pt idx="130">
                  <c:v>0.0867894971</c:v>
                </c:pt>
                <c:pt idx="131">
                  <c:v>0.0892914437000001</c:v>
                </c:pt>
                <c:pt idx="132">
                  <c:v>0.0892914437000001</c:v>
                </c:pt>
                <c:pt idx="133">
                  <c:v>0.0942953369000002</c:v>
                </c:pt>
                <c:pt idx="134">
                  <c:v>0.0942953369000002</c:v>
                </c:pt>
                <c:pt idx="135">
                  <c:v>0.0967972835</c:v>
                </c:pt>
                <c:pt idx="136">
                  <c:v>0.0967972835</c:v>
                </c:pt>
                <c:pt idx="137">
                  <c:v>0.09929923</c:v>
                </c:pt>
                <c:pt idx="138">
                  <c:v>0.09929923</c:v>
                </c:pt>
                <c:pt idx="139">
                  <c:v>0.09929923</c:v>
                </c:pt>
                <c:pt idx="140">
                  <c:v>0.09929923</c:v>
                </c:pt>
                <c:pt idx="141">
                  <c:v>0.1018081458</c:v>
                </c:pt>
                <c:pt idx="142">
                  <c:v>0.1018081458</c:v>
                </c:pt>
                <c:pt idx="143">
                  <c:v>0.1043170616</c:v>
                </c:pt>
                <c:pt idx="144">
                  <c:v>0.1043170616</c:v>
                </c:pt>
                <c:pt idx="145">
                  <c:v>0.1043170616</c:v>
                </c:pt>
                <c:pt idx="146">
                  <c:v>0.1043170616</c:v>
                </c:pt>
                <c:pt idx="147">
                  <c:v>0.1068330249</c:v>
                </c:pt>
                <c:pt idx="148">
                  <c:v>0.1068330249</c:v>
                </c:pt>
                <c:pt idx="149">
                  <c:v>0.1068330249</c:v>
                </c:pt>
                <c:pt idx="150">
                  <c:v>0.1068330249</c:v>
                </c:pt>
                <c:pt idx="151">
                  <c:v>0.1093560955</c:v>
                </c:pt>
                <c:pt idx="152">
                  <c:v>0.1093560955</c:v>
                </c:pt>
                <c:pt idx="153">
                  <c:v>0.111879166</c:v>
                </c:pt>
                <c:pt idx="154">
                  <c:v>0.111879166</c:v>
                </c:pt>
                <c:pt idx="155">
                  <c:v>0.111879166</c:v>
                </c:pt>
                <c:pt idx="156">
                  <c:v>0.111879166</c:v>
                </c:pt>
                <c:pt idx="157">
                  <c:v>0.1144094248</c:v>
                </c:pt>
                <c:pt idx="158">
                  <c:v>0.1144094248</c:v>
                </c:pt>
                <c:pt idx="159">
                  <c:v>0.1144094248</c:v>
                </c:pt>
                <c:pt idx="160">
                  <c:v>0.1144094248</c:v>
                </c:pt>
                <c:pt idx="161">
                  <c:v>0.1144094248</c:v>
                </c:pt>
                <c:pt idx="162">
                  <c:v>0.1144094248</c:v>
                </c:pt>
                <c:pt idx="163">
                  <c:v>0.1169542253</c:v>
                </c:pt>
                <c:pt idx="164">
                  <c:v>0.1169542253</c:v>
                </c:pt>
                <c:pt idx="165">
                  <c:v>0.1169542253</c:v>
                </c:pt>
                <c:pt idx="166">
                  <c:v>0.1169542253</c:v>
                </c:pt>
                <c:pt idx="167">
                  <c:v>0.1169542253</c:v>
                </c:pt>
                <c:pt idx="168">
                  <c:v>0.1169542253</c:v>
                </c:pt>
                <c:pt idx="169">
                  <c:v>0.1195137783</c:v>
                </c:pt>
                <c:pt idx="170">
                  <c:v>0.1195137783</c:v>
                </c:pt>
                <c:pt idx="171">
                  <c:v>0.1220733313</c:v>
                </c:pt>
                <c:pt idx="172">
                  <c:v>0.1220733313</c:v>
                </c:pt>
                <c:pt idx="173">
                  <c:v>0.1246328842</c:v>
                </c:pt>
                <c:pt idx="174">
                  <c:v>0.1246328842</c:v>
                </c:pt>
                <c:pt idx="175">
                  <c:v>0.1271924372</c:v>
                </c:pt>
                <c:pt idx="176">
                  <c:v>0.1271924372</c:v>
                </c:pt>
                <c:pt idx="177">
                  <c:v>0.1297595183</c:v>
                </c:pt>
                <c:pt idx="178">
                  <c:v>0.1297595183</c:v>
                </c:pt>
                <c:pt idx="179">
                  <c:v>0.1297595183</c:v>
                </c:pt>
                <c:pt idx="180">
                  <c:v>0.1297595183</c:v>
                </c:pt>
                <c:pt idx="181">
                  <c:v>0.1297595183</c:v>
                </c:pt>
                <c:pt idx="182">
                  <c:v>0.1297595183</c:v>
                </c:pt>
                <c:pt idx="183">
                  <c:v>0.1323418342</c:v>
                </c:pt>
                <c:pt idx="184">
                  <c:v>0.1323418342</c:v>
                </c:pt>
                <c:pt idx="185">
                  <c:v>0.1349241502</c:v>
                </c:pt>
                <c:pt idx="186">
                  <c:v>0.1349241502</c:v>
                </c:pt>
                <c:pt idx="187">
                  <c:v>0.1375064662</c:v>
                </c:pt>
                <c:pt idx="188">
                  <c:v>0.1375064662</c:v>
                </c:pt>
                <c:pt idx="189">
                  <c:v>0.1375064662</c:v>
                </c:pt>
                <c:pt idx="190">
                  <c:v>0.1375064662</c:v>
                </c:pt>
                <c:pt idx="191">
                  <c:v>0.1401043383</c:v>
                </c:pt>
                <c:pt idx="192">
                  <c:v>0.1401043383</c:v>
                </c:pt>
                <c:pt idx="193">
                  <c:v>0.1427022104</c:v>
                </c:pt>
                <c:pt idx="194">
                  <c:v>0.1427022104</c:v>
                </c:pt>
                <c:pt idx="195">
                  <c:v>0.1453000824</c:v>
                </c:pt>
                <c:pt idx="196">
                  <c:v>0.1453000824</c:v>
                </c:pt>
                <c:pt idx="197">
                  <c:v>0.1453000824</c:v>
                </c:pt>
                <c:pt idx="198">
                  <c:v>0.1453000824</c:v>
                </c:pt>
                <c:pt idx="199">
                  <c:v>0.1479058749</c:v>
                </c:pt>
                <c:pt idx="200">
                  <c:v>0.1479058749</c:v>
                </c:pt>
                <c:pt idx="201">
                  <c:v>0.1479058749</c:v>
                </c:pt>
                <c:pt idx="202">
                  <c:v>0.1479058749</c:v>
                </c:pt>
                <c:pt idx="203">
                  <c:v>0.1505196605</c:v>
                </c:pt>
                <c:pt idx="204">
                  <c:v>0.1505196605</c:v>
                </c:pt>
                <c:pt idx="205">
                  <c:v>0.1531334462</c:v>
                </c:pt>
                <c:pt idx="206">
                  <c:v>0.1531334462</c:v>
                </c:pt>
                <c:pt idx="207">
                  <c:v>0.1531334462</c:v>
                </c:pt>
                <c:pt idx="208">
                  <c:v>0.1531334462</c:v>
                </c:pt>
                <c:pt idx="209">
                  <c:v>0.1531334462</c:v>
                </c:pt>
                <c:pt idx="210">
                  <c:v>0.1531334462</c:v>
                </c:pt>
                <c:pt idx="211">
                  <c:v>0.1557634666</c:v>
                </c:pt>
                <c:pt idx="212">
                  <c:v>0.1557634666</c:v>
                </c:pt>
                <c:pt idx="213">
                  <c:v>0.1583934869</c:v>
                </c:pt>
                <c:pt idx="214">
                  <c:v>0.1583934869</c:v>
                </c:pt>
                <c:pt idx="215">
                  <c:v>0.1610235073</c:v>
                </c:pt>
                <c:pt idx="216">
                  <c:v>0.1610235073</c:v>
                </c:pt>
                <c:pt idx="217">
                  <c:v>0.1636535276</c:v>
                </c:pt>
                <c:pt idx="218">
                  <c:v>0.1636535276</c:v>
                </c:pt>
                <c:pt idx="219">
                  <c:v>0.166283548</c:v>
                </c:pt>
                <c:pt idx="220">
                  <c:v>0.166283548</c:v>
                </c:pt>
                <c:pt idx="221">
                  <c:v>0.166283548</c:v>
                </c:pt>
                <c:pt idx="222">
                  <c:v>0.166283548</c:v>
                </c:pt>
                <c:pt idx="223">
                  <c:v>0.1689302669</c:v>
                </c:pt>
                <c:pt idx="224">
                  <c:v>0.1689302669</c:v>
                </c:pt>
                <c:pt idx="225">
                  <c:v>0.1715769858</c:v>
                </c:pt>
                <c:pt idx="226">
                  <c:v>0.1715769858</c:v>
                </c:pt>
                <c:pt idx="227">
                  <c:v>0.1715769858</c:v>
                </c:pt>
                <c:pt idx="228">
                  <c:v>0.1715769858</c:v>
                </c:pt>
                <c:pt idx="229">
                  <c:v>0.1715769858</c:v>
                </c:pt>
                <c:pt idx="230">
                  <c:v>0.1715769858</c:v>
                </c:pt>
                <c:pt idx="231">
                  <c:v>0.1715769858</c:v>
                </c:pt>
                <c:pt idx="232">
                  <c:v>0.1715769858</c:v>
                </c:pt>
                <c:pt idx="233">
                  <c:v>0.1742579664</c:v>
                </c:pt>
                <c:pt idx="234">
                  <c:v>0.1742579664</c:v>
                </c:pt>
                <c:pt idx="235">
                  <c:v>0.176938947</c:v>
                </c:pt>
                <c:pt idx="236">
                  <c:v>0.176938947</c:v>
                </c:pt>
                <c:pt idx="237">
                  <c:v>0.176938947</c:v>
                </c:pt>
                <c:pt idx="238">
                  <c:v>0.176938947</c:v>
                </c:pt>
                <c:pt idx="239">
                  <c:v>0.176938947</c:v>
                </c:pt>
                <c:pt idx="240">
                  <c:v>0.176938947</c:v>
                </c:pt>
                <c:pt idx="241">
                  <c:v>0.1796463847</c:v>
                </c:pt>
                <c:pt idx="242">
                  <c:v>0.1796463847</c:v>
                </c:pt>
                <c:pt idx="243">
                  <c:v>0.1796463847</c:v>
                </c:pt>
                <c:pt idx="244">
                  <c:v>0.1796463847</c:v>
                </c:pt>
                <c:pt idx="245">
                  <c:v>0.1796463847</c:v>
                </c:pt>
                <c:pt idx="246">
                  <c:v>0.1796463847</c:v>
                </c:pt>
                <c:pt idx="247">
                  <c:v>0.182371812</c:v>
                </c:pt>
                <c:pt idx="248">
                  <c:v>0.182371812</c:v>
                </c:pt>
                <c:pt idx="249">
                  <c:v>0.182371812</c:v>
                </c:pt>
                <c:pt idx="250">
                  <c:v>0.182371812</c:v>
                </c:pt>
                <c:pt idx="251">
                  <c:v>0.1851063544</c:v>
                </c:pt>
                <c:pt idx="252">
                  <c:v>0.1851063544</c:v>
                </c:pt>
                <c:pt idx="253">
                  <c:v>0.1851063544</c:v>
                </c:pt>
                <c:pt idx="254">
                  <c:v>0.1851063544</c:v>
                </c:pt>
                <c:pt idx="255">
                  <c:v>0.1851063544</c:v>
                </c:pt>
                <c:pt idx="256">
                  <c:v>0.1851063544</c:v>
                </c:pt>
                <c:pt idx="257">
                  <c:v>0.1878781015</c:v>
                </c:pt>
                <c:pt idx="258">
                  <c:v>0.1878781015</c:v>
                </c:pt>
                <c:pt idx="259">
                  <c:v>0.1906498486</c:v>
                </c:pt>
                <c:pt idx="260">
                  <c:v>0.1906498486</c:v>
                </c:pt>
                <c:pt idx="261">
                  <c:v>0.1934215957</c:v>
                </c:pt>
                <c:pt idx="262">
                  <c:v>0.1934215957</c:v>
                </c:pt>
                <c:pt idx="263">
                  <c:v>0.1934215957</c:v>
                </c:pt>
                <c:pt idx="264">
                  <c:v>0.1934215957</c:v>
                </c:pt>
                <c:pt idx="265">
                  <c:v>0.1934215957</c:v>
                </c:pt>
                <c:pt idx="266">
                  <c:v>0.1934215957</c:v>
                </c:pt>
                <c:pt idx="267">
                  <c:v>0.1934215957</c:v>
                </c:pt>
                <c:pt idx="268">
                  <c:v>0.1934215957</c:v>
                </c:pt>
                <c:pt idx="269">
                  <c:v>0.1934215957</c:v>
                </c:pt>
                <c:pt idx="270">
                  <c:v>0.1934215957</c:v>
                </c:pt>
                <c:pt idx="271">
                  <c:v>0.1934215957</c:v>
                </c:pt>
                <c:pt idx="272">
                  <c:v>0.1934215957</c:v>
                </c:pt>
                <c:pt idx="273">
                  <c:v>0.1962417999</c:v>
                </c:pt>
                <c:pt idx="274">
                  <c:v>0.1962417999</c:v>
                </c:pt>
                <c:pt idx="275">
                  <c:v>0.1962417999</c:v>
                </c:pt>
                <c:pt idx="276">
                  <c:v>0.1962417999</c:v>
                </c:pt>
                <c:pt idx="277">
                  <c:v>0.1962417999</c:v>
                </c:pt>
                <c:pt idx="278">
                  <c:v>0.1962417999</c:v>
                </c:pt>
                <c:pt idx="279">
                  <c:v>0.1962417999</c:v>
                </c:pt>
                <c:pt idx="280">
                  <c:v>0.1962417999</c:v>
                </c:pt>
                <c:pt idx="281">
                  <c:v>0.1990920063</c:v>
                </c:pt>
                <c:pt idx="282">
                  <c:v>0.1990920063</c:v>
                </c:pt>
                <c:pt idx="283">
                  <c:v>0.1990920063</c:v>
                </c:pt>
                <c:pt idx="284">
                  <c:v>0.1990920063</c:v>
                </c:pt>
                <c:pt idx="285">
                  <c:v>0.201952392</c:v>
                </c:pt>
                <c:pt idx="286">
                  <c:v>0.201952392</c:v>
                </c:pt>
                <c:pt idx="287">
                  <c:v>0.201952392</c:v>
                </c:pt>
                <c:pt idx="288">
                  <c:v>0.201952392</c:v>
                </c:pt>
                <c:pt idx="289">
                  <c:v>0.2048230668</c:v>
                </c:pt>
                <c:pt idx="290">
                  <c:v>0.2048230668</c:v>
                </c:pt>
                <c:pt idx="291">
                  <c:v>0.2048230668</c:v>
                </c:pt>
                <c:pt idx="292">
                  <c:v>0.2048230668</c:v>
                </c:pt>
                <c:pt idx="293">
                  <c:v>0.2077041427</c:v>
                </c:pt>
                <c:pt idx="294">
                  <c:v>0.2077041427</c:v>
                </c:pt>
                <c:pt idx="295">
                  <c:v>0.2105852185</c:v>
                </c:pt>
                <c:pt idx="296">
                  <c:v>0.2105852185</c:v>
                </c:pt>
                <c:pt idx="297">
                  <c:v>0.2105852185</c:v>
                </c:pt>
                <c:pt idx="298">
                  <c:v>0.2105852185</c:v>
                </c:pt>
                <c:pt idx="299">
                  <c:v>0.2134768478</c:v>
                </c:pt>
                <c:pt idx="300">
                  <c:v>0.2134768478</c:v>
                </c:pt>
                <c:pt idx="301">
                  <c:v>0.2134768478</c:v>
                </c:pt>
                <c:pt idx="302">
                  <c:v>0.2134768478</c:v>
                </c:pt>
                <c:pt idx="303">
                  <c:v>0.2134768478</c:v>
                </c:pt>
                <c:pt idx="304">
                  <c:v>0.2134768478</c:v>
                </c:pt>
                <c:pt idx="305">
                  <c:v>0.2163898965</c:v>
                </c:pt>
                <c:pt idx="306">
                  <c:v>0.2163898965</c:v>
                </c:pt>
                <c:pt idx="307">
                  <c:v>0.2163898965</c:v>
                </c:pt>
                <c:pt idx="308">
                  <c:v>0.2163898965</c:v>
                </c:pt>
                <c:pt idx="309">
                  <c:v>0.2163898965</c:v>
                </c:pt>
                <c:pt idx="310">
                  <c:v>0.2163898965</c:v>
                </c:pt>
                <c:pt idx="311">
                  <c:v>0.2193247658</c:v>
                </c:pt>
                <c:pt idx="312">
                  <c:v>0.2193247658</c:v>
                </c:pt>
                <c:pt idx="313">
                  <c:v>0.2193247658</c:v>
                </c:pt>
                <c:pt idx="314">
                  <c:v>0.2193247658</c:v>
                </c:pt>
                <c:pt idx="315">
                  <c:v>0.2222707101</c:v>
                </c:pt>
                <c:pt idx="316">
                  <c:v>0.2222707101</c:v>
                </c:pt>
                <c:pt idx="317">
                  <c:v>0.2252166543</c:v>
                </c:pt>
                <c:pt idx="318">
                  <c:v>0.2252166543</c:v>
                </c:pt>
                <c:pt idx="319">
                  <c:v>0.2252166543</c:v>
                </c:pt>
                <c:pt idx="320">
                  <c:v>0.2252166543</c:v>
                </c:pt>
                <c:pt idx="321">
                  <c:v>0.2252166543</c:v>
                </c:pt>
                <c:pt idx="322">
                  <c:v>0.2252166543</c:v>
                </c:pt>
                <c:pt idx="323">
                  <c:v>0.2252166543</c:v>
                </c:pt>
                <c:pt idx="324">
                  <c:v>0.2252166543</c:v>
                </c:pt>
                <c:pt idx="325">
                  <c:v>0.2252166543</c:v>
                </c:pt>
                <c:pt idx="326">
                  <c:v>0.2252166543</c:v>
                </c:pt>
                <c:pt idx="327">
                  <c:v>0.2282080958</c:v>
                </c:pt>
                <c:pt idx="328">
                  <c:v>0.2282080958</c:v>
                </c:pt>
                <c:pt idx="329">
                  <c:v>0.2311995373</c:v>
                </c:pt>
                <c:pt idx="330">
                  <c:v>0.2311995373</c:v>
                </c:pt>
                <c:pt idx="331">
                  <c:v>0.2341909788</c:v>
                </c:pt>
                <c:pt idx="332">
                  <c:v>0.2341909788</c:v>
                </c:pt>
                <c:pt idx="333">
                  <c:v>0.2371824203</c:v>
                </c:pt>
                <c:pt idx="334">
                  <c:v>0.2371824203</c:v>
                </c:pt>
                <c:pt idx="335">
                  <c:v>0.2401738618</c:v>
                </c:pt>
                <c:pt idx="336">
                  <c:v>0.2401738618</c:v>
                </c:pt>
                <c:pt idx="337">
                  <c:v>0.2431653033</c:v>
                </c:pt>
                <c:pt idx="338">
                  <c:v>0.2431653033</c:v>
                </c:pt>
                <c:pt idx="339">
                  <c:v>0.2431653033</c:v>
                </c:pt>
                <c:pt idx="340">
                  <c:v>0.2431653033</c:v>
                </c:pt>
                <c:pt idx="341">
                  <c:v>0.2461686156</c:v>
                </c:pt>
                <c:pt idx="342">
                  <c:v>0.2461686156</c:v>
                </c:pt>
                <c:pt idx="343">
                  <c:v>0.2461686156</c:v>
                </c:pt>
                <c:pt idx="344">
                  <c:v>0.2461686156</c:v>
                </c:pt>
                <c:pt idx="345">
                  <c:v>0.2491839411</c:v>
                </c:pt>
                <c:pt idx="346">
                  <c:v>0.2491839411</c:v>
                </c:pt>
                <c:pt idx="347">
                  <c:v>0.2521992666</c:v>
                </c:pt>
                <c:pt idx="348">
                  <c:v>0.2521992666</c:v>
                </c:pt>
                <c:pt idx="349">
                  <c:v>0.2521992666</c:v>
                </c:pt>
                <c:pt idx="350">
                  <c:v>0.2521992666</c:v>
                </c:pt>
                <c:pt idx="351">
                  <c:v>0.2552268</c:v>
                </c:pt>
                <c:pt idx="352">
                  <c:v>0.2552268</c:v>
                </c:pt>
                <c:pt idx="353">
                  <c:v>0.2582543333</c:v>
                </c:pt>
                <c:pt idx="354">
                  <c:v>0.2582543333</c:v>
                </c:pt>
                <c:pt idx="355">
                  <c:v>0.2582543333</c:v>
                </c:pt>
                <c:pt idx="356">
                  <c:v>0.2582543333</c:v>
                </c:pt>
                <c:pt idx="357">
                  <c:v>0.2612942746</c:v>
                </c:pt>
                <c:pt idx="358">
                  <c:v>0.2612942746</c:v>
                </c:pt>
                <c:pt idx="359">
                  <c:v>0.2643342158</c:v>
                </c:pt>
                <c:pt idx="360">
                  <c:v>0.2643342158</c:v>
                </c:pt>
                <c:pt idx="361">
                  <c:v>0.2643342158</c:v>
                </c:pt>
                <c:pt idx="362">
                  <c:v>0.2643342158</c:v>
                </c:pt>
                <c:pt idx="363">
                  <c:v>0.267386770900001</c:v>
                </c:pt>
                <c:pt idx="364">
                  <c:v>0.267386770900001</c:v>
                </c:pt>
                <c:pt idx="365">
                  <c:v>0.267386770900001</c:v>
                </c:pt>
                <c:pt idx="366">
                  <c:v>0.267386770900001</c:v>
                </c:pt>
                <c:pt idx="367">
                  <c:v>0.2704520983</c:v>
                </c:pt>
                <c:pt idx="368">
                  <c:v>0.2704520983</c:v>
                </c:pt>
                <c:pt idx="369">
                  <c:v>0.2704520983</c:v>
                </c:pt>
                <c:pt idx="370">
                  <c:v>0.2704520983</c:v>
                </c:pt>
                <c:pt idx="371">
                  <c:v>0.2704520983</c:v>
                </c:pt>
                <c:pt idx="372">
                  <c:v>0.2704520983</c:v>
                </c:pt>
                <c:pt idx="373">
                  <c:v>0.2735434029</c:v>
                </c:pt>
                <c:pt idx="374">
                  <c:v>0.2735434029</c:v>
                </c:pt>
                <c:pt idx="375">
                  <c:v>0.2735434029</c:v>
                </c:pt>
                <c:pt idx="376">
                  <c:v>0.2735434029</c:v>
                </c:pt>
                <c:pt idx="377">
                  <c:v>0.2766479183</c:v>
                </c:pt>
                <c:pt idx="378">
                  <c:v>0.2766479183</c:v>
                </c:pt>
                <c:pt idx="379">
                  <c:v>0.2766479183</c:v>
                </c:pt>
                <c:pt idx="380">
                  <c:v>0.2766479183</c:v>
                </c:pt>
                <c:pt idx="381">
                  <c:v>0.2797658152</c:v>
                </c:pt>
                <c:pt idx="382">
                  <c:v>0.2797658152</c:v>
                </c:pt>
                <c:pt idx="383">
                  <c:v>0.2828837121</c:v>
                </c:pt>
                <c:pt idx="384">
                  <c:v>0.2828837121</c:v>
                </c:pt>
                <c:pt idx="385">
                  <c:v>0.286001609</c:v>
                </c:pt>
                <c:pt idx="386">
                  <c:v>0.286001609</c:v>
                </c:pt>
                <c:pt idx="387">
                  <c:v>0.2891331809</c:v>
                </c:pt>
                <c:pt idx="388">
                  <c:v>0.2891331809</c:v>
                </c:pt>
                <c:pt idx="389">
                  <c:v>0.2891331809</c:v>
                </c:pt>
                <c:pt idx="390">
                  <c:v>0.2891331809</c:v>
                </c:pt>
                <c:pt idx="391">
                  <c:v>0.2891331809</c:v>
                </c:pt>
                <c:pt idx="392">
                  <c:v>0.2891331809</c:v>
                </c:pt>
                <c:pt idx="393">
                  <c:v>0.2891331809</c:v>
                </c:pt>
                <c:pt idx="394">
                  <c:v>0.2891331809</c:v>
                </c:pt>
                <c:pt idx="395">
                  <c:v>0.2891331809</c:v>
                </c:pt>
                <c:pt idx="396">
                  <c:v>0.2891331809</c:v>
                </c:pt>
                <c:pt idx="397">
                  <c:v>0.2891331809</c:v>
                </c:pt>
                <c:pt idx="398">
                  <c:v>0.2891331809</c:v>
                </c:pt>
                <c:pt idx="399">
                  <c:v>0.2923352837</c:v>
                </c:pt>
                <c:pt idx="400">
                  <c:v>0.2923352837</c:v>
                </c:pt>
                <c:pt idx="401">
                  <c:v>0.2923352837</c:v>
                </c:pt>
                <c:pt idx="402">
                  <c:v>0.2923352837</c:v>
                </c:pt>
                <c:pt idx="403">
                  <c:v>0.2955519415</c:v>
                </c:pt>
                <c:pt idx="404">
                  <c:v>0.2955519415</c:v>
                </c:pt>
                <c:pt idx="405">
                  <c:v>0.2955519415</c:v>
                </c:pt>
                <c:pt idx="406">
                  <c:v>0.2955519415</c:v>
                </c:pt>
                <c:pt idx="407">
                  <c:v>0.2955519415</c:v>
                </c:pt>
                <c:pt idx="408">
                  <c:v>0.2955519415</c:v>
                </c:pt>
                <c:pt idx="409">
                  <c:v>0.2987982459</c:v>
                </c:pt>
                <c:pt idx="410">
                  <c:v>0.2987982459</c:v>
                </c:pt>
                <c:pt idx="411">
                  <c:v>0.2987982459</c:v>
                </c:pt>
                <c:pt idx="412">
                  <c:v>0.2987982459</c:v>
                </c:pt>
                <c:pt idx="413">
                  <c:v>0.3020596494</c:v>
                </c:pt>
                <c:pt idx="414">
                  <c:v>0.3020596494</c:v>
                </c:pt>
                <c:pt idx="415">
                  <c:v>0.3020596494</c:v>
                </c:pt>
                <c:pt idx="416">
                  <c:v>0.3020596494</c:v>
                </c:pt>
                <c:pt idx="417">
                  <c:v>0.3086130799</c:v>
                </c:pt>
                <c:pt idx="418">
                  <c:v>0.3086130799</c:v>
                </c:pt>
                <c:pt idx="419">
                  <c:v>0.3086130799</c:v>
                </c:pt>
                <c:pt idx="420">
                  <c:v>0.3086130799</c:v>
                </c:pt>
                <c:pt idx="421">
                  <c:v>0.3119053986</c:v>
                </c:pt>
                <c:pt idx="422">
                  <c:v>0.3119053986</c:v>
                </c:pt>
                <c:pt idx="423">
                  <c:v>0.3151977173</c:v>
                </c:pt>
                <c:pt idx="424">
                  <c:v>0.3151977173</c:v>
                </c:pt>
                <c:pt idx="425">
                  <c:v>0.3184900359</c:v>
                </c:pt>
                <c:pt idx="426">
                  <c:v>0.3184900359</c:v>
                </c:pt>
                <c:pt idx="427">
                  <c:v>0.3184900359</c:v>
                </c:pt>
                <c:pt idx="428">
                  <c:v>0.3184900359</c:v>
                </c:pt>
                <c:pt idx="429">
                  <c:v>0.3217983367</c:v>
                </c:pt>
                <c:pt idx="430">
                  <c:v>0.3217983367</c:v>
                </c:pt>
                <c:pt idx="431">
                  <c:v>0.3217983367</c:v>
                </c:pt>
                <c:pt idx="432">
                  <c:v>0.3217983367</c:v>
                </c:pt>
                <c:pt idx="433">
                  <c:v>0.3251392316</c:v>
                </c:pt>
                <c:pt idx="434">
                  <c:v>0.3251392316</c:v>
                </c:pt>
                <c:pt idx="435">
                  <c:v>0.3251392316</c:v>
                </c:pt>
                <c:pt idx="436">
                  <c:v>0.3251392316</c:v>
                </c:pt>
                <c:pt idx="437">
                  <c:v>0.328496747900001</c:v>
                </c:pt>
                <c:pt idx="438">
                  <c:v>0.328496747900001</c:v>
                </c:pt>
                <c:pt idx="439">
                  <c:v>0.328496747900001</c:v>
                </c:pt>
                <c:pt idx="440">
                  <c:v>0.328496747900001</c:v>
                </c:pt>
                <c:pt idx="441">
                  <c:v>0.328496747900001</c:v>
                </c:pt>
                <c:pt idx="442">
                  <c:v>0.328496747900001</c:v>
                </c:pt>
                <c:pt idx="443">
                  <c:v>0.328496747900001</c:v>
                </c:pt>
                <c:pt idx="444">
                  <c:v>0.328496747900001</c:v>
                </c:pt>
                <c:pt idx="445">
                  <c:v>0.328496747900001</c:v>
                </c:pt>
                <c:pt idx="446">
                  <c:v>0.328496747900001</c:v>
                </c:pt>
                <c:pt idx="447">
                  <c:v>0.328496747900001</c:v>
                </c:pt>
                <c:pt idx="448">
                  <c:v>0.328496747900001</c:v>
                </c:pt>
                <c:pt idx="449">
                  <c:v>0.328496747900001</c:v>
                </c:pt>
                <c:pt idx="450">
                  <c:v>0.328496747900001</c:v>
                </c:pt>
                <c:pt idx="451">
                  <c:v>0.328496747900001</c:v>
                </c:pt>
                <c:pt idx="452">
                  <c:v>0.328496747900001</c:v>
                </c:pt>
                <c:pt idx="453">
                  <c:v>0.328496747900001</c:v>
                </c:pt>
                <c:pt idx="454">
                  <c:v>0.328496747900001</c:v>
                </c:pt>
                <c:pt idx="455">
                  <c:v>0.328496747900001</c:v>
                </c:pt>
                <c:pt idx="456">
                  <c:v>0.328496747900001</c:v>
                </c:pt>
                <c:pt idx="457">
                  <c:v>0.328496747900001</c:v>
                </c:pt>
                <c:pt idx="458">
                  <c:v>0.328496747900001</c:v>
                </c:pt>
                <c:pt idx="459">
                  <c:v>0.328496747900001</c:v>
                </c:pt>
                <c:pt idx="460">
                  <c:v>0.328496747900001</c:v>
                </c:pt>
                <c:pt idx="461">
                  <c:v>0.328496747900001</c:v>
                </c:pt>
                <c:pt idx="462">
                  <c:v>0.328496747900001</c:v>
                </c:pt>
                <c:pt idx="463">
                  <c:v>0.328496747900001</c:v>
                </c:pt>
                <c:pt idx="464">
                  <c:v>0.328496747900001</c:v>
                </c:pt>
                <c:pt idx="465">
                  <c:v>0.328496747900001</c:v>
                </c:pt>
                <c:pt idx="466">
                  <c:v>0.328496747900001</c:v>
                </c:pt>
                <c:pt idx="467">
                  <c:v>0.328496747900001</c:v>
                </c:pt>
                <c:pt idx="468">
                  <c:v>0.328496747900001</c:v>
                </c:pt>
                <c:pt idx="469">
                  <c:v>0.332126495200001</c:v>
                </c:pt>
                <c:pt idx="470">
                  <c:v>0.332126495200001</c:v>
                </c:pt>
                <c:pt idx="471">
                  <c:v>0.332126495200001</c:v>
                </c:pt>
                <c:pt idx="472">
                  <c:v>0.332126495200001</c:v>
                </c:pt>
                <c:pt idx="473">
                  <c:v>0.332126495200001</c:v>
                </c:pt>
                <c:pt idx="474">
                  <c:v>0.332126495200001</c:v>
                </c:pt>
                <c:pt idx="475">
                  <c:v>0.3357961298</c:v>
                </c:pt>
                <c:pt idx="476">
                  <c:v>0.3357961298</c:v>
                </c:pt>
                <c:pt idx="477">
                  <c:v>0.3394657645</c:v>
                </c:pt>
                <c:pt idx="478">
                  <c:v>0.3394657645</c:v>
                </c:pt>
                <c:pt idx="479">
                  <c:v>0.3394657645</c:v>
                </c:pt>
                <c:pt idx="480">
                  <c:v>0.3394657645</c:v>
                </c:pt>
                <c:pt idx="481">
                  <c:v>0.3394657645</c:v>
                </c:pt>
                <c:pt idx="482">
                  <c:v>0.3394657645</c:v>
                </c:pt>
                <c:pt idx="483">
                  <c:v>0.3469294282</c:v>
                </c:pt>
                <c:pt idx="484">
                  <c:v>0.3469294282</c:v>
                </c:pt>
                <c:pt idx="485">
                  <c:v>0.3469294282</c:v>
                </c:pt>
                <c:pt idx="486">
                  <c:v>0.3469294282</c:v>
                </c:pt>
                <c:pt idx="487">
                  <c:v>0.3469294282</c:v>
                </c:pt>
                <c:pt idx="488">
                  <c:v>0.3469294282</c:v>
                </c:pt>
                <c:pt idx="489">
                  <c:v>0.3507263501</c:v>
                </c:pt>
                <c:pt idx="490">
                  <c:v>0.3507263501</c:v>
                </c:pt>
                <c:pt idx="491">
                  <c:v>0.354523272</c:v>
                </c:pt>
                <c:pt idx="492">
                  <c:v>0.354523272</c:v>
                </c:pt>
                <c:pt idx="493">
                  <c:v>0.354523272</c:v>
                </c:pt>
                <c:pt idx="494">
                  <c:v>0.354523272</c:v>
                </c:pt>
                <c:pt idx="495">
                  <c:v>0.354523272</c:v>
                </c:pt>
                <c:pt idx="496">
                  <c:v>0.354523272</c:v>
                </c:pt>
                <c:pt idx="497">
                  <c:v>0.354523272</c:v>
                </c:pt>
                <c:pt idx="498">
                  <c:v>0.354523272</c:v>
                </c:pt>
                <c:pt idx="499">
                  <c:v>0.358388402100001</c:v>
                </c:pt>
                <c:pt idx="500">
                  <c:v>0.358388402100001</c:v>
                </c:pt>
                <c:pt idx="501">
                  <c:v>0.358388402100001</c:v>
                </c:pt>
                <c:pt idx="502">
                  <c:v>0.358388402100001</c:v>
                </c:pt>
                <c:pt idx="503">
                  <c:v>0.3622769573</c:v>
                </c:pt>
                <c:pt idx="504">
                  <c:v>0.3622769573</c:v>
                </c:pt>
                <c:pt idx="505">
                  <c:v>0.3622769573</c:v>
                </c:pt>
                <c:pt idx="506">
                  <c:v>0.3622769573</c:v>
                </c:pt>
                <c:pt idx="507">
                  <c:v>0.3661893686</c:v>
                </c:pt>
                <c:pt idx="508">
                  <c:v>0.3661893686</c:v>
                </c:pt>
                <c:pt idx="509">
                  <c:v>0.3661893686</c:v>
                </c:pt>
                <c:pt idx="510">
                  <c:v>0.3661893686</c:v>
                </c:pt>
                <c:pt idx="511">
                  <c:v>0.3661893686</c:v>
                </c:pt>
                <c:pt idx="512">
                  <c:v>0.3661893686</c:v>
                </c:pt>
                <c:pt idx="513">
                  <c:v>0.370150685</c:v>
                </c:pt>
                <c:pt idx="514">
                  <c:v>0.370150685</c:v>
                </c:pt>
                <c:pt idx="515">
                  <c:v>0.370150685</c:v>
                </c:pt>
                <c:pt idx="516">
                  <c:v>0.370150685</c:v>
                </c:pt>
                <c:pt idx="517">
                  <c:v>0.370150685</c:v>
                </c:pt>
                <c:pt idx="518">
                  <c:v>0.370150685</c:v>
                </c:pt>
                <c:pt idx="519">
                  <c:v>0.370150685</c:v>
                </c:pt>
                <c:pt idx="520">
                  <c:v>0.370150685</c:v>
                </c:pt>
                <c:pt idx="521">
                  <c:v>0.370150685</c:v>
                </c:pt>
                <c:pt idx="522">
                  <c:v>0.370150685</c:v>
                </c:pt>
                <c:pt idx="523">
                  <c:v>0.374214229</c:v>
                </c:pt>
                <c:pt idx="524">
                  <c:v>0.374214229</c:v>
                </c:pt>
                <c:pt idx="525">
                  <c:v>0.374214229</c:v>
                </c:pt>
                <c:pt idx="526">
                  <c:v>0.374214229</c:v>
                </c:pt>
                <c:pt idx="527">
                  <c:v>0.374214229</c:v>
                </c:pt>
                <c:pt idx="528">
                  <c:v>0.374214229</c:v>
                </c:pt>
                <c:pt idx="529">
                  <c:v>0.374214229</c:v>
                </c:pt>
                <c:pt idx="530">
                  <c:v>0.374214229</c:v>
                </c:pt>
                <c:pt idx="531">
                  <c:v>0.374214229</c:v>
                </c:pt>
                <c:pt idx="532">
                  <c:v>0.374214229</c:v>
                </c:pt>
                <c:pt idx="533">
                  <c:v>0.374214229</c:v>
                </c:pt>
                <c:pt idx="534">
                  <c:v>0.374214229</c:v>
                </c:pt>
                <c:pt idx="535">
                  <c:v>0.374214229</c:v>
                </c:pt>
                <c:pt idx="536">
                  <c:v>0.374214229</c:v>
                </c:pt>
                <c:pt idx="537">
                  <c:v>0.374214229</c:v>
                </c:pt>
                <c:pt idx="538">
                  <c:v>0.374214229</c:v>
                </c:pt>
                <c:pt idx="539">
                  <c:v>0.374214229</c:v>
                </c:pt>
                <c:pt idx="540">
                  <c:v>0.374214229</c:v>
                </c:pt>
                <c:pt idx="541">
                  <c:v>0.378529992900001</c:v>
                </c:pt>
                <c:pt idx="542">
                  <c:v>0.378529992900001</c:v>
                </c:pt>
                <c:pt idx="543">
                  <c:v>0.378529992900001</c:v>
                </c:pt>
                <c:pt idx="544">
                  <c:v>0.378529992900001</c:v>
                </c:pt>
                <c:pt idx="545">
                  <c:v>0.382875937000001</c:v>
                </c:pt>
                <c:pt idx="546">
                  <c:v>0.382875937000001</c:v>
                </c:pt>
                <c:pt idx="547">
                  <c:v>0.382875937000001</c:v>
                </c:pt>
                <c:pt idx="548">
                  <c:v>0.382875937000001</c:v>
                </c:pt>
                <c:pt idx="549">
                  <c:v>0.382875937000001</c:v>
                </c:pt>
                <c:pt idx="550">
                  <c:v>0.382875937000001</c:v>
                </c:pt>
                <c:pt idx="551">
                  <c:v>0.387283966</c:v>
                </c:pt>
                <c:pt idx="552">
                  <c:v>0.387283966</c:v>
                </c:pt>
                <c:pt idx="553">
                  <c:v>0.387283966</c:v>
                </c:pt>
                <c:pt idx="554">
                  <c:v>0.387283966</c:v>
                </c:pt>
                <c:pt idx="555">
                  <c:v>0.387283966</c:v>
                </c:pt>
                <c:pt idx="556">
                  <c:v>0.387283966</c:v>
                </c:pt>
                <c:pt idx="557">
                  <c:v>0.387283966</c:v>
                </c:pt>
                <c:pt idx="558">
                  <c:v>0.387283966</c:v>
                </c:pt>
                <c:pt idx="559">
                  <c:v>0.387283966</c:v>
                </c:pt>
                <c:pt idx="560">
                  <c:v>0.387283966</c:v>
                </c:pt>
                <c:pt idx="561">
                  <c:v>0.387283966</c:v>
                </c:pt>
                <c:pt idx="562">
                  <c:v>0.387283966</c:v>
                </c:pt>
                <c:pt idx="563">
                  <c:v>0.387283966</c:v>
                </c:pt>
                <c:pt idx="564">
                  <c:v>0.387283966</c:v>
                </c:pt>
                <c:pt idx="565">
                  <c:v>0.387283966</c:v>
                </c:pt>
                <c:pt idx="566">
                  <c:v>0.387283966</c:v>
                </c:pt>
                <c:pt idx="567">
                  <c:v>0.387283966</c:v>
                </c:pt>
                <c:pt idx="568">
                  <c:v>0.387283966</c:v>
                </c:pt>
                <c:pt idx="569">
                  <c:v>0.3920337027</c:v>
                </c:pt>
                <c:pt idx="570">
                  <c:v>0.3920337027</c:v>
                </c:pt>
                <c:pt idx="571">
                  <c:v>0.3967834394</c:v>
                </c:pt>
                <c:pt idx="572">
                  <c:v>0.3967834394</c:v>
                </c:pt>
                <c:pt idx="573">
                  <c:v>0.3967834394</c:v>
                </c:pt>
                <c:pt idx="574">
                  <c:v>0.3967834394</c:v>
                </c:pt>
                <c:pt idx="575">
                  <c:v>0.3967834394</c:v>
                </c:pt>
                <c:pt idx="576">
                  <c:v>0.3967834394</c:v>
                </c:pt>
                <c:pt idx="577">
                  <c:v>0.3967834394</c:v>
                </c:pt>
                <c:pt idx="578">
                  <c:v>0.3967834394</c:v>
                </c:pt>
                <c:pt idx="579">
                  <c:v>0.3967834394</c:v>
                </c:pt>
                <c:pt idx="580">
                  <c:v>0.3967834394</c:v>
                </c:pt>
                <c:pt idx="581">
                  <c:v>0.3967834394</c:v>
                </c:pt>
                <c:pt idx="582">
                  <c:v>0.3967834394</c:v>
                </c:pt>
                <c:pt idx="583">
                  <c:v>0.401852486200001</c:v>
                </c:pt>
                <c:pt idx="584">
                  <c:v>0.401852486200001</c:v>
                </c:pt>
                <c:pt idx="585">
                  <c:v>0.401852486200001</c:v>
                </c:pt>
                <c:pt idx="586">
                  <c:v>0.401852486200001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6407176"/>
        <c:axId val="2129551352"/>
      </c:scatterChart>
      <c:valAx>
        <c:axId val="2146407176"/>
        <c:scaling>
          <c:orientation val="minMax"/>
          <c:max val="60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Months since randomization</a:t>
                </a:r>
              </a:p>
            </c:rich>
          </c:tx>
          <c:layout>
            <c:manualLayout>
              <c:xMode val="edge"/>
              <c:yMode val="edge"/>
              <c:x val="0.261717979243808"/>
              <c:y val="0.9311188213419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29551352"/>
        <c:crosses val="autoZero"/>
        <c:crossBetween val="midCat"/>
        <c:majorUnit val="6.0"/>
      </c:valAx>
      <c:valAx>
        <c:axId val="2129551352"/>
        <c:scaling>
          <c:orientation val="minMax"/>
          <c:max val="0.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46407176"/>
        <c:crosses val="autoZero"/>
        <c:crossBetween val="midCat"/>
        <c:majorUnit val="0.1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solidFill>
            <a:schemeClr val="bg2"/>
          </a:solidFill>
          <a:latin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39072615923"/>
          <c:y val="0.0208272536800905"/>
          <c:w val="0.861044619422574"/>
          <c:h val="0.812711757674274"/>
        </c:manualLayout>
      </c:layout>
      <c:scatterChart>
        <c:scatterStyle val="lineMarker"/>
        <c:varyColors val="0"/>
        <c:ser>
          <c:idx val="3"/>
          <c:order val="0"/>
          <c:tx>
            <c:v>Placebo Infusions/Placebo Vitamins</c:v>
          </c:tx>
          <c:spPr>
            <a:ln>
              <a:noFill/>
              <a:prstDash val="solid"/>
            </a:ln>
          </c:spPr>
          <c:marker>
            <c:symbol val="none"/>
          </c:marker>
          <c:xVal>
            <c:numRef>
              <c:f>forgraphics!$B$1533:$B$2119</c:f>
              <c:numCache>
                <c:formatCode>General</c:formatCode>
                <c:ptCount val="587"/>
                <c:pt idx="0">
                  <c:v>0.0</c:v>
                </c:pt>
                <c:pt idx="1">
                  <c:v>0.0</c:v>
                </c:pt>
                <c:pt idx="2">
                  <c:v>0.0328542094</c:v>
                </c:pt>
                <c:pt idx="3">
                  <c:v>0.0328542094</c:v>
                </c:pt>
                <c:pt idx="4">
                  <c:v>0.4928131417</c:v>
                </c:pt>
                <c:pt idx="5">
                  <c:v>0.4928131417</c:v>
                </c:pt>
                <c:pt idx="6">
                  <c:v>0.624229979500001</c:v>
                </c:pt>
                <c:pt idx="7">
                  <c:v>0.624229979500001</c:v>
                </c:pt>
                <c:pt idx="8">
                  <c:v>0.6570841889</c:v>
                </c:pt>
                <c:pt idx="9">
                  <c:v>0.6570841889</c:v>
                </c:pt>
                <c:pt idx="10">
                  <c:v>0.755646817200002</c:v>
                </c:pt>
                <c:pt idx="11">
                  <c:v>0.755646817200002</c:v>
                </c:pt>
                <c:pt idx="12">
                  <c:v>0.7885010267</c:v>
                </c:pt>
                <c:pt idx="13">
                  <c:v>0.7885010267</c:v>
                </c:pt>
                <c:pt idx="14">
                  <c:v>0.821355236100001</c:v>
                </c:pt>
                <c:pt idx="15">
                  <c:v>0.821355236100001</c:v>
                </c:pt>
                <c:pt idx="16">
                  <c:v>0.9199178645</c:v>
                </c:pt>
                <c:pt idx="17">
                  <c:v>0.9199178645</c:v>
                </c:pt>
                <c:pt idx="18">
                  <c:v>1.1498973306</c:v>
                </c:pt>
                <c:pt idx="19">
                  <c:v>1.1498973306</c:v>
                </c:pt>
                <c:pt idx="20">
                  <c:v>1.412731006199998</c:v>
                </c:pt>
                <c:pt idx="21">
                  <c:v>1.412731006199998</c:v>
                </c:pt>
                <c:pt idx="22">
                  <c:v>1.609856262799999</c:v>
                </c:pt>
                <c:pt idx="23">
                  <c:v>1.609856262799999</c:v>
                </c:pt>
                <c:pt idx="24">
                  <c:v>1.7412731006</c:v>
                </c:pt>
                <c:pt idx="25">
                  <c:v>1.7412731006</c:v>
                </c:pt>
                <c:pt idx="26">
                  <c:v>1.8069815195</c:v>
                </c:pt>
                <c:pt idx="27">
                  <c:v>1.8069815195</c:v>
                </c:pt>
                <c:pt idx="28">
                  <c:v>1.839835729</c:v>
                </c:pt>
                <c:pt idx="29">
                  <c:v>1.839835729</c:v>
                </c:pt>
                <c:pt idx="30">
                  <c:v>1.872689938400001</c:v>
                </c:pt>
                <c:pt idx="31">
                  <c:v>1.872689938400001</c:v>
                </c:pt>
                <c:pt idx="32">
                  <c:v>1.905544147799997</c:v>
                </c:pt>
                <c:pt idx="33">
                  <c:v>1.905544147799997</c:v>
                </c:pt>
                <c:pt idx="34">
                  <c:v>2.036960985599998</c:v>
                </c:pt>
                <c:pt idx="35">
                  <c:v>2.036960985599998</c:v>
                </c:pt>
                <c:pt idx="36">
                  <c:v>2.069815195099998</c:v>
                </c:pt>
                <c:pt idx="37">
                  <c:v>2.069815195099998</c:v>
                </c:pt>
                <c:pt idx="38">
                  <c:v>2.1683778234</c:v>
                </c:pt>
                <c:pt idx="39">
                  <c:v>2.1683778234</c:v>
                </c:pt>
                <c:pt idx="40">
                  <c:v>2.4969199179</c:v>
                </c:pt>
                <c:pt idx="41">
                  <c:v>2.4969199179</c:v>
                </c:pt>
                <c:pt idx="42">
                  <c:v>2.5297741273</c:v>
                </c:pt>
                <c:pt idx="43">
                  <c:v>2.5297741273</c:v>
                </c:pt>
                <c:pt idx="44">
                  <c:v>2.562628336799999</c:v>
                </c:pt>
                <c:pt idx="45">
                  <c:v>2.562628336799999</c:v>
                </c:pt>
                <c:pt idx="46">
                  <c:v>2.5954825462</c:v>
                </c:pt>
                <c:pt idx="47">
                  <c:v>2.5954825462</c:v>
                </c:pt>
                <c:pt idx="48">
                  <c:v>2.7597535934</c:v>
                </c:pt>
                <c:pt idx="49">
                  <c:v>2.7597535934</c:v>
                </c:pt>
                <c:pt idx="50">
                  <c:v>2.7926078029</c:v>
                </c:pt>
                <c:pt idx="51">
                  <c:v>2.7926078029</c:v>
                </c:pt>
                <c:pt idx="52">
                  <c:v>3.0554414784</c:v>
                </c:pt>
                <c:pt idx="53">
                  <c:v>3.0554414784</c:v>
                </c:pt>
                <c:pt idx="54">
                  <c:v>3.186858316199998</c:v>
                </c:pt>
                <c:pt idx="55">
                  <c:v>3.186858316199998</c:v>
                </c:pt>
                <c:pt idx="56">
                  <c:v>3.4168377823</c:v>
                </c:pt>
                <c:pt idx="57">
                  <c:v>3.4168377823</c:v>
                </c:pt>
                <c:pt idx="58">
                  <c:v>3.4496919918</c:v>
                </c:pt>
                <c:pt idx="59">
                  <c:v>3.4496919918</c:v>
                </c:pt>
                <c:pt idx="60">
                  <c:v>4.1396303901</c:v>
                </c:pt>
                <c:pt idx="61">
                  <c:v>4.1396303901</c:v>
                </c:pt>
                <c:pt idx="62">
                  <c:v>4.205338808999993</c:v>
                </c:pt>
                <c:pt idx="63">
                  <c:v>4.205338808999993</c:v>
                </c:pt>
                <c:pt idx="64">
                  <c:v>4.5667351129</c:v>
                </c:pt>
                <c:pt idx="65">
                  <c:v>4.5667351129</c:v>
                </c:pt>
                <c:pt idx="66">
                  <c:v>4.5995893224</c:v>
                </c:pt>
                <c:pt idx="67">
                  <c:v>4.5995893224</c:v>
                </c:pt>
                <c:pt idx="68">
                  <c:v>4.632443531799994</c:v>
                </c:pt>
                <c:pt idx="69">
                  <c:v>4.632443531799994</c:v>
                </c:pt>
                <c:pt idx="70">
                  <c:v>4.8295687885</c:v>
                </c:pt>
                <c:pt idx="71">
                  <c:v>4.8295687885</c:v>
                </c:pt>
                <c:pt idx="72">
                  <c:v>4.862422997899983</c:v>
                </c:pt>
                <c:pt idx="73">
                  <c:v>4.862422997899983</c:v>
                </c:pt>
                <c:pt idx="74">
                  <c:v>5.12525667349998</c:v>
                </c:pt>
                <c:pt idx="75">
                  <c:v>5.12525667349998</c:v>
                </c:pt>
                <c:pt idx="76">
                  <c:v>5.2895277207</c:v>
                </c:pt>
                <c:pt idx="77">
                  <c:v>5.2895277207</c:v>
                </c:pt>
                <c:pt idx="78">
                  <c:v>5.716632443500006</c:v>
                </c:pt>
                <c:pt idx="79">
                  <c:v>5.716632443500006</c:v>
                </c:pt>
                <c:pt idx="80">
                  <c:v>5.9466119097</c:v>
                </c:pt>
                <c:pt idx="81">
                  <c:v>5.9466119097</c:v>
                </c:pt>
                <c:pt idx="82">
                  <c:v>6.045174537999973</c:v>
                </c:pt>
                <c:pt idx="83">
                  <c:v>6.045174537999973</c:v>
                </c:pt>
                <c:pt idx="84">
                  <c:v>6.209445585200007</c:v>
                </c:pt>
                <c:pt idx="85">
                  <c:v>6.209445585200007</c:v>
                </c:pt>
                <c:pt idx="86">
                  <c:v>6.2751540041</c:v>
                </c:pt>
                <c:pt idx="87">
                  <c:v>6.2751540041</c:v>
                </c:pt>
                <c:pt idx="88">
                  <c:v>6.5708418891</c:v>
                </c:pt>
                <c:pt idx="89">
                  <c:v>6.5708418891</c:v>
                </c:pt>
                <c:pt idx="90">
                  <c:v>6.8008213552</c:v>
                </c:pt>
                <c:pt idx="91">
                  <c:v>6.8008213552</c:v>
                </c:pt>
                <c:pt idx="92">
                  <c:v>7.096509240199993</c:v>
                </c:pt>
                <c:pt idx="93">
                  <c:v>7.096509240199993</c:v>
                </c:pt>
                <c:pt idx="94">
                  <c:v>7.32648870639998</c:v>
                </c:pt>
                <c:pt idx="95">
                  <c:v>7.32648870639998</c:v>
                </c:pt>
                <c:pt idx="96">
                  <c:v>7.4250513347</c:v>
                </c:pt>
                <c:pt idx="97">
                  <c:v>7.4250513347</c:v>
                </c:pt>
                <c:pt idx="98">
                  <c:v>7.655030800799974</c:v>
                </c:pt>
                <c:pt idx="99">
                  <c:v>7.655030800799974</c:v>
                </c:pt>
                <c:pt idx="100">
                  <c:v>7.720739219699983</c:v>
                </c:pt>
                <c:pt idx="101">
                  <c:v>7.720739219699983</c:v>
                </c:pt>
                <c:pt idx="102">
                  <c:v>8.279260780299987</c:v>
                </c:pt>
                <c:pt idx="103">
                  <c:v>8.279260780299987</c:v>
                </c:pt>
                <c:pt idx="104">
                  <c:v>8.312114989700004</c:v>
                </c:pt>
                <c:pt idx="105">
                  <c:v>8.312114989700004</c:v>
                </c:pt>
                <c:pt idx="106">
                  <c:v>8.410677618100004</c:v>
                </c:pt>
                <c:pt idx="107">
                  <c:v>8.410677618100004</c:v>
                </c:pt>
                <c:pt idx="108">
                  <c:v>8.509240246400002</c:v>
                </c:pt>
                <c:pt idx="109">
                  <c:v>8.509240246400002</c:v>
                </c:pt>
                <c:pt idx="110">
                  <c:v>8.804928131399998</c:v>
                </c:pt>
                <c:pt idx="111">
                  <c:v>8.804928131399998</c:v>
                </c:pt>
                <c:pt idx="112">
                  <c:v>9.199178644799998</c:v>
                </c:pt>
                <c:pt idx="113">
                  <c:v>9.199178644799998</c:v>
                </c:pt>
                <c:pt idx="114">
                  <c:v>9.2648870637</c:v>
                </c:pt>
                <c:pt idx="115">
                  <c:v>9.2648870637</c:v>
                </c:pt>
                <c:pt idx="116">
                  <c:v>9.494866529800004</c:v>
                </c:pt>
                <c:pt idx="117">
                  <c:v>9.494866529800004</c:v>
                </c:pt>
                <c:pt idx="118">
                  <c:v>9.560574948700004</c:v>
                </c:pt>
                <c:pt idx="119">
                  <c:v>9.560574948700004</c:v>
                </c:pt>
                <c:pt idx="120">
                  <c:v>9.659137577000018</c:v>
                </c:pt>
                <c:pt idx="121">
                  <c:v>9.659137577000018</c:v>
                </c:pt>
                <c:pt idx="122">
                  <c:v>10.020533881</c:v>
                </c:pt>
                <c:pt idx="123">
                  <c:v>10.020533881</c:v>
                </c:pt>
                <c:pt idx="124">
                  <c:v>10.05338809</c:v>
                </c:pt>
                <c:pt idx="125">
                  <c:v>10.05338809</c:v>
                </c:pt>
                <c:pt idx="126">
                  <c:v>10.151950719</c:v>
                </c:pt>
                <c:pt idx="127">
                  <c:v>10.151950719</c:v>
                </c:pt>
                <c:pt idx="128">
                  <c:v>10.184804928</c:v>
                </c:pt>
                <c:pt idx="129">
                  <c:v>10.184804928</c:v>
                </c:pt>
                <c:pt idx="130">
                  <c:v>10.316221766</c:v>
                </c:pt>
                <c:pt idx="131">
                  <c:v>10.316221766</c:v>
                </c:pt>
                <c:pt idx="132">
                  <c:v>10.349075975</c:v>
                </c:pt>
                <c:pt idx="133">
                  <c:v>10.349075975</c:v>
                </c:pt>
                <c:pt idx="134">
                  <c:v>10.41478439400001</c:v>
                </c:pt>
                <c:pt idx="135">
                  <c:v>10.41478439400001</c:v>
                </c:pt>
                <c:pt idx="136">
                  <c:v>10.48049281300002</c:v>
                </c:pt>
                <c:pt idx="137">
                  <c:v>10.48049281300002</c:v>
                </c:pt>
                <c:pt idx="138">
                  <c:v>10.874743326</c:v>
                </c:pt>
                <c:pt idx="139">
                  <c:v>10.874743326</c:v>
                </c:pt>
                <c:pt idx="140">
                  <c:v>11.104722793</c:v>
                </c:pt>
                <c:pt idx="141">
                  <c:v>11.104722793</c:v>
                </c:pt>
                <c:pt idx="142">
                  <c:v>11.36755646800001</c:v>
                </c:pt>
                <c:pt idx="143">
                  <c:v>11.36755646800001</c:v>
                </c:pt>
                <c:pt idx="144">
                  <c:v>11.926078029</c:v>
                </c:pt>
                <c:pt idx="145">
                  <c:v>11.926078029</c:v>
                </c:pt>
                <c:pt idx="146">
                  <c:v>12.18891170399999</c:v>
                </c:pt>
                <c:pt idx="147">
                  <c:v>12.18891170399999</c:v>
                </c:pt>
                <c:pt idx="148">
                  <c:v>12.517453799</c:v>
                </c:pt>
                <c:pt idx="149">
                  <c:v>12.517453799</c:v>
                </c:pt>
                <c:pt idx="150">
                  <c:v>12.58316221800001</c:v>
                </c:pt>
                <c:pt idx="151">
                  <c:v>12.58316221800001</c:v>
                </c:pt>
                <c:pt idx="152">
                  <c:v>12.944558522</c:v>
                </c:pt>
                <c:pt idx="153">
                  <c:v>12.944558522</c:v>
                </c:pt>
                <c:pt idx="154">
                  <c:v>13.60164271</c:v>
                </c:pt>
                <c:pt idx="155">
                  <c:v>13.60164271</c:v>
                </c:pt>
                <c:pt idx="156">
                  <c:v>13.765913758</c:v>
                </c:pt>
                <c:pt idx="157">
                  <c:v>13.765913758</c:v>
                </c:pt>
                <c:pt idx="158">
                  <c:v>14.028747433</c:v>
                </c:pt>
                <c:pt idx="159">
                  <c:v>14.028747433</c:v>
                </c:pt>
                <c:pt idx="160">
                  <c:v>14.09445585200001</c:v>
                </c:pt>
                <c:pt idx="161">
                  <c:v>14.09445585200001</c:v>
                </c:pt>
                <c:pt idx="162">
                  <c:v>14.16016427100001</c:v>
                </c:pt>
                <c:pt idx="163">
                  <c:v>14.16016427100001</c:v>
                </c:pt>
                <c:pt idx="164">
                  <c:v>14.258726899</c:v>
                </c:pt>
                <c:pt idx="165">
                  <c:v>14.258726899</c:v>
                </c:pt>
                <c:pt idx="166">
                  <c:v>14.45585215600002</c:v>
                </c:pt>
                <c:pt idx="167">
                  <c:v>14.45585215600002</c:v>
                </c:pt>
                <c:pt idx="168">
                  <c:v>14.784394251</c:v>
                </c:pt>
                <c:pt idx="169">
                  <c:v>14.784394251</c:v>
                </c:pt>
                <c:pt idx="170">
                  <c:v>14.88295687900002</c:v>
                </c:pt>
                <c:pt idx="171">
                  <c:v>14.88295687900002</c:v>
                </c:pt>
                <c:pt idx="172">
                  <c:v>14.948665298</c:v>
                </c:pt>
                <c:pt idx="173">
                  <c:v>14.948665298</c:v>
                </c:pt>
                <c:pt idx="174">
                  <c:v>15.047227926</c:v>
                </c:pt>
                <c:pt idx="175">
                  <c:v>15.047227926</c:v>
                </c:pt>
                <c:pt idx="176">
                  <c:v>15.211498973</c:v>
                </c:pt>
                <c:pt idx="177">
                  <c:v>15.211498973</c:v>
                </c:pt>
                <c:pt idx="178">
                  <c:v>15.441478439</c:v>
                </c:pt>
                <c:pt idx="179">
                  <c:v>15.441478439</c:v>
                </c:pt>
                <c:pt idx="180">
                  <c:v>15.57289527700002</c:v>
                </c:pt>
                <c:pt idx="181">
                  <c:v>15.57289527700002</c:v>
                </c:pt>
                <c:pt idx="182">
                  <c:v>15.90143737200001</c:v>
                </c:pt>
                <c:pt idx="183">
                  <c:v>15.90143737200001</c:v>
                </c:pt>
                <c:pt idx="184">
                  <c:v>16.32854209399995</c:v>
                </c:pt>
                <c:pt idx="185">
                  <c:v>16.32854209399995</c:v>
                </c:pt>
                <c:pt idx="186">
                  <c:v>16.427104723</c:v>
                </c:pt>
                <c:pt idx="187">
                  <c:v>16.427104723</c:v>
                </c:pt>
                <c:pt idx="188">
                  <c:v>16.854209446</c:v>
                </c:pt>
                <c:pt idx="189">
                  <c:v>16.854209446</c:v>
                </c:pt>
                <c:pt idx="190">
                  <c:v>16.95277207399985</c:v>
                </c:pt>
                <c:pt idx="191">
                  <c:v>16.95277207399985</c:v>
                </c:pt>
                <c:pt idx="192">
                  <c:v>17.01848049299999</c:v>
                </c:pt>
                <c:pt idx="193">
                  <c:v>17.01848049299999</c:v>
                </c:pt>
                <c:pt idx="194">
                  <c:v>17.117043121</c:v>
                </c:pt>
                <c:pt idx="195">
                  <c:v>17.117043121</c:v>
                </c:pt>
                <c:pt idx="196">
                  <c:v>17.248459959</c:v>
                </c:pt>
                <c:pt idx="197">
                  <c:v>17.248459959</c:v>
                </c:pt>
                <c:pt idx="198">
                  <c:v>17.31416837800004</c:v>
                </c:pt>
                <c:pt idx="199">
                  <c:v>17.31416837800004</c:v>
                </c:pt>
                <c:pt idx="200">
                  <c:v>17.675564682</c:v>
                </c:pt>
                <c:pt idx="201">
                  <c:v>17.675564682</c:v>
                </c:pt>
                <c:pt idx="202">
                  <c:v>17.80698152000002</c:v>
                </c:pt>
                <c:pt idx="203">
                  <c:v>17.80698152000002</c:v>
                </c:pt>
                <c:pt idx="204">
                  <c:v>17.87268993799997</c:v>
                </c:pt>
                <c:pt idx="205">
                  <c:v>17.87268993799997</c:v>
                </c:pt>
                <c:pt idx="206">
                  <c:v>18.004106776</c:v>
                </c:pt>
                <c:pt idx="207">
                  <c:v>18.004106776</c:v>
                </c:pt>
                <c:pt idx="208">
                  <c:v>18.33264887099998</c:v>
                </c:pt>
                <c:pt idx="209">
                  <c:v>18.33264887099998</c:v>
                </c:pt>
                <c:pt idx="210">
                  <c:v>18.43121149900002</c:v>
                </c:pt>
                <c:pt idx="211">
                  <c:v>18.43121149900002</c:v>
                </c:pt>
                <c:pt idx="212">
                  <c:v>18.56262833699995</c:v>
                </c:pt>
                <c:pt idx="213">
                  <c:v>18.56262833699995</c:v>
                </c:pt>
                <c:pt idx="214">
                  <c:v>18.59548254599995</c:v>
                </c:pt>
                <c:pt idx="215">
                  <c:v>18.59548254599995</c:v>
                </c:pt>
                <c:pt idx="216">
                  <c:v>18.85831622199998</c:v>
                </c:pt>
                <c:pt idx="217">
                  <c:v>18.85831622199998</c:v>
                </c:pt>
                <c:pt idx="218">
                  <c:v>18.95687885</c:v>
                </c:pt>
                <c:pt idx="219">
                  <c:v>18.95687885</c:v>
                </c:pt>
                <c:pt idx="220">
                  <c:v>19.35112936299999</c:v>
                </c:pt>
                <c:pt idx="221">
                  <c:v>19.35112936299999</c:v>
                </c:pt>
                <c:pt idx="222">
                  <c:v>19.38398357299997</c:v>
                </c:pt>
                <c:pt idx="223">
                  <c:v>19.38398357299997</c:v>
                </c:pt>
                <c:pt idx="224">
                  <c:v>19.58110883</c:v>
                </c:pt>
                <c:pt idx="225">
                  <c:v>19.58110883</c:v>
                </c:pt>
                <c:pt idx="226">
                  <c:v>19.909650924</c:v>
                </c:pt>
                <c:pt idx="227">
                  <c:v>19.909650924</c:v>
                </c:pt>
                <c:pt idx="228">
                  <c:v>19.94250513299997</c:v>
                </c:pt>
                <c:pt idx="229">
                  <c:v>19.94250513299997</c:v>
                </c:pt>
                <c:pt idx="230">
                  <c:v>20.073921971</c:v>
                </c:pt>
                <c:pt idx="231">
                  <c:v>20.073921971</c:v>
                </c:pt>
                <c:pt idx="232">
                  <c:v>20.106776181</c:v>
                </c:pt>
                <c:pt idx="233">
                  <c:v>20.106776181</c:v>
                </c:pt>
                <c:pt idx="234">
                  <c:v>20.1724846</c:v>
                </c:pt>
                <c:pt idx="235">
                  <c:v>20.1724846</c:v>
                </c:pt>
                <c:pt idx="236">
                  <c:v>20.20533880899997</c:v>
                </c:pt>
                <c:pt idx="237">
                  <c:v>20.20533880899997</c:v>
                </c:pt>
                <c:pt idx="238">
                  <c:v>20.238193018</c:v>
                </c:pt>
                <c:pt idx="239">
                  <c:v>20.238193018</c:v>
                </c:pt>
                <c:pt idx="240">
                  <c:v>20.43531827499996</c:v>
                </c:pt>
                <c:pt idx="241">
                  <c:v>20.43531827499996</c:v>
                </c:pt>
                <c:pt idx="242">
                  <c:v>20.53388090300002</c:v>
                </c:pt>
                <c:pt idx="243">
                  <c:v>20.53388090300002</c:v>
                </c:pt>
                <c:pt idx="244">
                  <c:v>20.566735113</c:v>
                </c:pt>
                <c:pt idx="245">
                  <c:v>20.566735113</c:v>
                </c:pt>
                <c:pt idx="246">
                  <c:v>20.599589322</c:v>
                </c:pt>
                <c:pt idx="247">
                  <c:v>20.599589322</c:v>
                </c:pt>
                <c:pt idx="248">
                  <c:v>20.92813141699999</c:v>
                </c:pt>
                <c:pt idx="249">
                  <c:v>20.92813141699999</c:v>
                </c:pt>
                <c:pt idx="250">
                  <c:v>21.02669404499999</c:v>
                </c:pt>
                <c:pt idx="251">
                  <c:v>21.02669404499999</c:v>
                </c:pt>
                <c:pt idx="252">
                  <c:v>21.19096509200003</c:v>
                </c:pt>
                <c:pt idx="253">
                  <c:v>21.19096509200003</c:v>
                </c:pt>
                <c:pt idx="254">
                  <c:v>21.48665297699986</c:v>
                </c:pt>
                <c:pt idx="255">
                  <c:v>21.48665297699986</c:v>
                </c:pt>
                <c:pt idx="256">
                  <c:v>21.55236139599999</c:v>
                </c:pt>
                <c:pt idx="257">
                  <c:v>21.55236139599999</c:v>
                </c:pt>
                <c:pt idx="258">
                  <c:v>21.650924025</c:v>
                </c:pt>
                <c:pt idx="259">
                  <c:v>21.650924025</c:v>
                </c:pt>
                <c:pt idx="260">
                  <c:v>21.749486653</c:v>
                </c:pt>
                <c:pt idx="261">
                  <c:v>21.749486653</c:v>
                </c:pt>
                <c:pt idx="262">
                  <c:v>22.63655030800002</c:v>
                </c:pt>
                <c:pt idx="263">
                  <c:v>22.63655030800002</c:v>
                </c:pt>
                <c:pt idx="264">
                  <c:v>22.70225872700002</c:v>
                </c:pt>
                <c:pt idx="265">
                  <c:v>22.70225872700002</c:v>
                </c:pt>
                <c:pt idx="266">
                  <c:v>23.03080082100002</c:v>
                </c:pt>
                <c:pt idx="267">
                  <c:v>23.03080082100002</c:v>
                </c:pt>
                <c:pt idx="268">
                  <c:v>23.72073921999995</c:v>
                </c:pt>
                <c:pt idx="269">
                  <c:v>23.72073921999995</c:v>
                </c:pt>
                <c:pt idx="270">
                  <c:v>23.753593429</c:v>
                </c:pt>
                <c:pt idx="271">
                  <c:v>23.753593429</c:v>
                </c:pt>
                <c:pt idx="272">
                  <c:v>23.88501026699997</c:v>
                </c:pt>
                <c:pt idx="273">
                  <c:v>23.88501026699997</c:v>
                </c:pt>
                <c:pt idx="274">
                  <c:v>23.95071868599997</c:v>
                </c:pt>
                <c:pt idx="275">
                  <c:v>23.95071868599997</c:v>
                </c:pt>
                <c:pt idx="276">
                  <c:v>23.98357289499985</c:v>
                </c:pt>
                <c:pt idx="277">
                  <c:v>23.98357289499985</c:v>
                </c:pt>
                <c:pt idx="278">
                  <c:v>24.24640657099985</c:v>
                </c:pt>
                <c:pt idx="279">
                  <c:v>24.24640657099985</c:v>
                </c:pt>
                <c:pt idx="280">
                  <c:v>24.31211499</c:v>
                </c:pt>
                <c:pt idx="281">
                  <c:v>24.31211499</c:v>
                </c:pt>
                <c:pt idx="282">
                  <c:v>24.410677618</c:v>
                </c:pt>
                <c:pt idx="283">
                  <c:v>24.410677618</c:v>
                </c:pt>
                <c:pt idx="284">
                  <c:v>24.607802875</c:v>
                </c:pt>
                <c:pt idx="285">
                  <c:v>24.607802875</c:v>
                </c:pt>
                <c:pt idx="286">
                  <c:v>24.772073922</c:v>
                </c:pt>
                <c:pt idx="287">
                  <c:v>24.772073922</c:v>
                </c:pt>
                <c:pt idx="288">
                  <c:v>24.87063654999996</c:v>
                </c:pt>
                <c:pt idx="289">
                  <c:v>24.87063654999996</c:v>
                </c:pt>
                <c:pt idx="290">
                  <c:v>24.90349076</c:v>
                </c:pt>
                <c:pt idx="291">
                  <c:v>24.90349076</c:v>
                </c:pt>
                <c:pt idx="292">
                  <c:v>25.13347022600002</c:v>
                </c:pt>
                <c:pt idx="293">
                  <c:v>25.13347022600002</c:v>
                </c:pt>
                <c:pt idx="294">
                  <c:v>25.921971253</c:v>
                </c:pt>
                <c:pt idx="295">
                  <c:v>25.921971253</c:v>
                </c:pt>
                <c:pt idx="296">
                  <c:v>25.95482546200003</c:v>
                </c:pt>
                <c:pt idx="297">
                  <c:v>25.95482546200003</c:v>
                </c:pt>
                <c:pt idx="298">
                  <c:v>26.25051334699997</c:v>
                </c:pt>
                <c:pt idx="299">
                  <c:v>26.25051334699997</c:v>
                </c:pt>
                <c:pt idx="300">
                  <c:v>26.283367556</c:v>
                </c:pt>
                <c:pt idx="301">
                  <c:v>26.283367556</c:v>
                </c:pt>
                <c:pt idx="302">
                  <c:v>26.447638604</c:v>
                </c:pt>
                <c:pt idx="303">
                  <c:v>26.447638604</c:v>
                </c:pt>
                <c:pt idx="304">
                  <c:v>26.513347023</c:v>
                </c:pt>
                <c:pt idx="305">
                  <c:v>26.513347023</c:v>
                </c:pt>
                <c:pt idx="306">
                  <c:v>27.104722793</c:v>
                </c:pt>
                <c:pt idx="307">
                  <c:v>27.104722793</c:v>
                </c:pt>
                <c:pt idx="308">
                  <c:v>27.23613962999999</c:v>
                </c:pt>
                <c:pt idx="309">
                  <c:v>27.23613962999999</c:v>
                </c:pt>
                <c:pt idx="310">
                  <c:v>27.728952772</c:v>
                </c:pt>
                <c:pt idx="311">
                  <c:v>27.728952772</c:v>
                </c:pt>
                <c:pt idx="312">
                  <c:v>27.89322381899998</c:v>
                </c:pt>
                <c:pt idx="313">
                  <c:v>27.89322381899998</c:v>
                </c:pt>
                <c:pt idx="314">
                  <c:v>28.353182752</c:v>
                </c:pt>
                <c:pt idx="315">
                  <c:v>28.353182752</c:v>
                </c:pt>
                <c:pt idx="316">
                  <c:v>28.517453799</c:v>
                </c:pt>
                <c:pt idx="317">
                  <c:v>28.517453799</c:v>
                </c:pt>
                <c:pt idx="318">
                  <c:v>28.911704312</c:v>
                </c:pt>
                <c:pt idx="319">
                  <c:v>28.911704312</c:v>
                </c:pt>
                <c:pt idx="320">
                  <c:v>29.174537988</c:v>
                </c:pt>
                <c:pt idx="321">
                  <c:v>29.174537988</c:v>
                </c:pt>
                <c:pt idx="322">
                  <c:v>29.43737166300002</c:v>
                </c:pt>
                <c:pt idx="323">
                  <c:v>29.43737166300002</c:v>
                </c:pt>
                <c:pt idx="324">
                  <c:v>29.765913758</c:v>
                </c:pt>
                <c:pt idx="325">
                  <c:v>29.765913758</c:v>
                </c:pt>
                <c:pt idx="326">
                  <c:v>29.897330595</c:v>
                </c:pt>
                <c:pt idx="327">
                  <c:v>29.897330595</c:v>
                </c:pt>
                <c:pt idx="328">
                  <c:v>30.094455852</c:v>
                </c:pt>
                <c:pt idx="329">
                  <c:v>30.094455852</c:v>
                </c:pt>
                <c:pt idx="330">
                  <c:v>30.324435318</c:v>
                </c:pt>
                <c:pt idx="331">
                  <c:v>30.324435318</c:v>
                </c:pt>
                <c:pt idx="332">
                  <c:v>30.62012320299997</c:v>
                </c:pt>
                <c:pt idx="333">
                  <c:v>30.62012320299997</c:v>
                </c:pt>
                <c:pt idx="334">
                  <c:v>30.65297741300003</c:v>
                </c:pt>
                <c:pt idx="335">
                  <c:v>30.65297741300003</c:v>
                </c:pt>
                <c:pt idx="336">
                  <c:v>31.01437371700004</c:v>
                </c:pt>
                <c:pt idx="337">
                  <c:v>31.01437371700004</c:v>
                </c:pt>
                <c:pt idx="338">
                  <c:v>31.40862422999994</c:v>
                </c:pt>
                <c:pt idx="339">
                  <c:v>31.40862422999994</c:v>
                </c:pt>
                <c:pt idx="340">
                  <c:v>31.73716632400002</c:v>
                </c:pt>
                <c:pt idx="341">
                  <c:v>31.73716632400002</c:v>
                </c:pt>
                <c:pt idx="342">
                  <c:v>31.90143737199996</c:v>
                </c:pt>
                <c:pt idx="343">
                  <c:v>31.90143737199996</c:v>
                </c:pt>
                <c:pt idx="344">
                  <c:v>32.197125257</c:v>
                </c:pt>
                <c:pt idx="345">
                  <c:v>32.197125257</c:v>
                </c:pt>
                <c:pt idx="346">
                  <c:v>32.558521561</c:v>
                </c:pt>
                <c:pt idx="347">
                  <c:v>32.558521561</c:v>
                </c:pt>
                <c:pt idx="348">
                  <c:v>32.75564681700001</c:v>
                </c:pt>
                <c:pt idx="349">
                  <c:v>32.75564681700001</c:v>
                </c:pt>
                <c:pt idx="350">
                  <c:v>33.577002053</c:v>
                </c:pt>
                <c:pt idx="351">
                  <c:v>33.577002053</c:v>
                </c:pt>
                <c:pt idx="352">
                  <c:v>35.18685831600001</c:v>
                </c:pt>
                <c:pt idx="353">
                  <c:v>35.18685831600001</c:v>
                </c:pt>
                <c:pt idx="354">
                  <c:v>35.38398357299994</c:v>
                </c:pt>
                <c:pt idx="355">
                  <c:v>35.38398357299994</c:v>
                </c:pt>
                <c:pt idx="356">
                  <c:v>35.58110883000001</c:v>
                </c:pt>
                <c:pt idx="357">
                  <c:v>35.58110883000001</c:v>
                </c:pt>
                <c:pt idx="358">
                  <c:v>36.1724846</c:v>
                </c:pt>
                <c:pt idx="359">
                  <c:v>36.1724846</c:v>
                </c:pt>
                <c:pt idx="360">
                  <c:v>36.33675564700001</c:v>
                </c:pt>
                <c:pt idx="361">
                  <c:v>36.33675564700001</c:v>
                </c:pt>
                <c:pt idx="362">
                  <c:v>36.56673511300004</c:v>
                </c:pt>
                <c:pt idx="363">
                  <c:v>36.56673511300004</c:v>
                </c:pt>
                <c:pt idx="364">
                  <c:v>37.650924025</c:v>
                </c:pt>
                <c:pt idx="365">
                  <c:v>37.650924025</c:v>
                </c:pt>
                <c:pt idx="366">
                  <c:v>37.68377823400005</c:v>
                </c:pt>
                <c:pt idx="367">
                  <c:v>37.68377823400005</c:v>
                </c:pt>
                <c:pt idx="368">
                  <c:v>37.815195072</c:v>
                </c:pt>
                <c:pt idx="369">
                  <c:v>37.815195072</c:v>
                </c:pt>
                <c:pt idx="370">
                  <c:v>37.880903491</c:v>
                </c:pt>
                <c:pt idx="371">
                  <c:v>37.880903491</c:v>
                </c:pt>
                <c:pt idx="372">
                  <c:v>37.9137577</c:v>
                </c:pt>
                <c:pt idx="373">
                  <c:v>37.9137577</c:v>
                </c:pt>
                <c:pt idx="374">
                  <c:v>37.94661191</c:v>
                </c:pt>
                <c:pt idx="375">
                  <c:v>37.94661191</c:v>
                </c:pt>
                <c:pt idx="376">
                  <c:v>38.04517453800001</c:v>
                </c:pt>
                <c:pt idx="377">
                  <c:v>38.04517453800001</c:v>
                </c:pt>
                <c:pt idx="378">
                  <c:v>38.53798767999994</c:v>
                </c:pt>
                <c:pt idx="379">
                  <c:v>38.53798767999994</c:v>
                </c:pt>
                <c:pt idx="380">
                  <c:v>38.570841889</c:v>
                </c:pt>
                <c:pt idx="381">
                  <c:v>38.570841889</c:v>
                </c:pt>
                <c:pt idx="382">
                  <c:v>38.669404517</c:v>
                </c:pt>
                <c:pt idx="383">
                  <c:v>38.669404517</c:v>
                </c:pt>
                <c:pt idx="384">
                  <c:v>38.866529774</c:v>
                </c:pt>
                <c:pt idx="385">
                  <c:v>38.866529774</c:v>
                </c:pt>
                <c:pt idx="386">
                  <c:v>39.655030801</c:v>
                </c:pt>
                <c:pt idx="387">
                  <c:v>39.655030801</c:v>
                </c:pt>
                <c:pt idx="388">
                  <c:v>39.786447639</c:v>
                </c:pt>
                <c:pt idx="389">
                  <c:v>39.786447639</c:v>
                </c:pt>
                <c:pt idx="390">
                  <c:v>40.67351129400005</c:v>
                </c:pt>
                <c:pt idx="391">
                  <c:v>40.67351129400005</c:v>
                </c:pt>
                <c:pt idx="392">
                  <c:v>40.77207392200006</c:v>
                </c:pt>
                <c:pt idx="393">
                  <c:v>40.77207392200006</c:v>
                </c:pt>
                <c:pt idx="394">
                  <c:v>40.87063655</c:v>
                </c:pt>
                <c:pt idx="395">
                  <c:v>40.87063655</c:v>
                </c:pt>
                <c:pt idx="396">
                  <c:v>41.067761807</c:v>
                </c:pt>
                <c:pt idx="397">
                  <c:v>41.067761807</c:v>
                </c:pt>
                <c:pt idx="398">
                  <c:v>41.166324435</c:v>
                </c:pt>
                <c:pt idx="399">
                  <c:v>41.166324435</c:v>
                </c:pt>
                <c:pt idx="400">
                  <c:v>41.363449692</c:v>
                </c:pt>
                <c:pt idx="401">
                  <c:v>41.363449692</c:v>
                </c:pt>
                <c:pt idx="402">
                  <c:v>41.4620123200001</c:v>
                </c:pt>
                <c:pt idx="403">
                  <c:v>41.4620123200001</c:v>
                </c:pt>
                <c:pt idx="404">
                  <c:v>42.25051334700005</c:v>
                </c:pt>
                <c:pt idx="405">
                  <c:v>42.25051334700005</c:v>
                </c:pt>
                <c:pt idx="406">
                  <c:v>42.31622176599985</c:v>
                </c:pt>
                <c:pt idx="407">
                  <c:v>42.31622176599985</c:v>
                </c:pt>
                <c:pt idx="408">
                  <c:v>42.973305955</c:v>
                </c:pt>
                <c:pt idx="409">
                  <c:v>42.973305955</c:v>
                </c:pt>
                <c:pt idx="410">
                  <c:v>43.03901437400001</c:v>
                </c:pt>
                <c:pt idx="411">
                  <c:v>43.03901437400001</c:v>
                </c:pt>
                <c:pt idx="412">
                  <c:v>43.137577002</c:v>
                </c:pt>
                <c:pt idx="413">
                  <c:v>43.137577002</c:v>
                </c:pt>
                <c:pt idx="414">
                  <c:v>43.433264887</c:v>
                </c:pt>
                <c:pt idx="415">
                  <c:v>43.433264887</c:v>
                </c:pt>
                <c:pt idx="416">
                  <c:v>43.696098563</c:v>
                </c:pt>
                <c:pt idx="417">
                  <c:v>43.696098563</c:v>
                </c:pt>
                <c:pt idx="418">
                  <c:v>43.794661191</c:v>
                </c:pt>
                <c:pt idx="419">
                  <c:v>43.794661191</c:v>
                </c:pt>
                <c:pt idx="420">
                  <c:v>43.8275154</c:v>
                </c:pt>
                <c:pt idx="421">
                  <c:v>43.8275154</c:v>
                </c:pt>
                <c:pt idx="422">
                  <c:v>43.89322381900001</c:v>
                </c:pt>
                <c:pt idx="423">
                  <c:v>43.89322381900001</c:v>
                </c:pt>
                <c:pt idx="424">
                  <c:v>44.123203285</c:v>
                </c:pt>
                <c:pt idx="425">
                  <c:v>44.123203285</c:v>
                </c:pt>
                <c:pt idx="426">
                  <c:v>44.484599589</c:v>
                </c:pt>
                <c:pt idx="427">
                  <c:v>44.484599589</c:v>
                </c:pt>
                <c:pt idx="428">
                  <c:v>44.517453799</c:v>
                </c:pt>
                <c:pt idx="429">
                  <c:v>44.517453799</c:v>
                </c:pt>
                <c:pt idx="430">
                  <c:v>44.550308008</c:v>
                </c:pt>
                <c:pt idx="431">
                  <c:v>44.550308008</c:v>
                </c:pt>
                <c:pt idx="432">
                  <c:v>44.714579055</c:v>
                </c:pt>
                <c:pt idx="433">
                  <c:v>44.714579055</c:v>
                </c:pt>
                <c:pt idx="434">
                  <c:v>45.66735112900001</c:v>
                </c:pt>
                <c:pt idx="435">
                  <c:v>45.66735112900001</c:v>
                </c:pt>
                <c:pt idx="436">
                  <c:v>45.76591375800006</c:v>
                </c:pt>
                <c:pt idx="437">
                  <c:v>45.76591375800006</c:v>
                </c:pt>
                <c:pt idx="438">
                  <c:v>45.99589322400004</c:v>
                </c:pt>
                <c:pt idx="439">
                  <c:v>45.99589322400004</c:v>
                </c:pt>
                <c:pt idx="440">
                  <c:v>46.061601643</c:v>
                </c:pt>
                <c:pt idx="441">
                  <c:v>46.061601643</c:v>
                </c:pt>
                <c:pt idx="442">
                  <c:v>46.488706366</c:v>
                </c:pt>
                <c:pt idx="443">
                  <c:v>46.488706366</c:v>
                </c:pt>
                <c:pt idx="444">
                  <c:v>46.81724845999981</c:v>
                </c:pt>
                <c:pt idx="445">
                  <c:v>46.81724845999981</c:v>
                </c:pt>
                <c:pt idx="446">
                  <c:v>48.0</c:v>
                </c:pt>
                <c:pt idx="447">
                  <c:v>48.0</c:v>
                </c:pt>
                <c:pt idx="448">
                  <c:v>48.13141683800004</c:v>
                </c:pt>
                <c:pt idx="449">
                  <c:v>48.13141683800004</c:v>
                </c:pt>
                <c:pt idx="450">
                  <c:v>48.164271047</c:v>
                </c:pt>
                <c:pt idx="451">
                  <c:v>48.164271047</c:v>
                </c:pt>
                <c:pt idx="452">
                  <c:v>48.26283367600004</c:v>
                </c:pt>
                <c:pt idx="453">
                  <c:v>48.26283367600004</c:v>
                </c:pt>
                <c:pt idx="454">
                  <c:v>48.295687885</c:v>
                </c:pt>
                <c:pt idx="455">
                  <c:v>48.295687885</c:v>
                </c:pt>
                <c:pt idx="456">
                  <c:v>48.32854209400004</c:v>
                </c:pt>
                <c:pt idx="457">
                  <c:v>48.32854209400004</c:v>
                </c:pt>
                <c:pt idx="458">
                  <c:v>48.952772074</c:v>
                </c:pt>
                <c:pt idx="459">
                  <c:v>48.952772074</c:v>
                </c:pt>
                <c:pt idx="460">
                  <c:v>48.985626283</c:v>
                </c:pt>
                <c:pt idx="461">
                  <c:v>48.985626283</c:v>
                </c:pt>
                <c:pt idx="462">
                  <c:v>49.70841889100005</c:v>
                </c:pt>
                <c:pt idx="463">
                  <c:v>49.70841889100005</c:v>
                </c:pt>
                <c:pt idx="464">
                  <c:v>49.971252567</c:v>
                </c:pt>
                <c:pt idx="465">
                  <c:v>49.971252567</c:v>
                </c:pt>
                <c:pt idx="466">
                  <c:v>50.06981519500001</c:v>
                </c:pt>
                <c:pt idx="467">
                  <c:v>50.06981519500001</c:v>
                </c:pt>
                <c:pt idx="468">
                  <c:v>50.49691991800006</c:v>
                </c:pt>
                <c:pt idx="469">
                  <c:v>50.49691991800006</c:v>
                </c:pt>
                <c:pt idx="470">
                  <c:v>50.792607803</c:v>
                </c:pt>
                <c:pt idx="471">
                  <c:v>50.792607803</c:v>
                </c:pt>
                <c:pt idx="472">
                  <c:v>51.05544147799986</c:v>
                </c:pt>
                <c:pt idx="473">
                  <c:v>51.05544147799986</c:v>
                </c:pt>
                <c:pt idx="474">
                  <c:v>51.54825462</c:v>
                </c:pt>
                <c:pt idx="475">
                  <c:v>51.54825462</c:v>
                </c:pt>
                <c:pt idx="476">
                  <c:v>51.77823408600001</c:v>
                </c:pt>
                <c:pt idx="477">
                  <c:v>51.77823408600001</c:v>
                </c:pt>
                <c:pt idx="478">
                  <c:v>51.81108829599994</c:v>
                </c:pt>
                <c:pt idx="479">
                  <c:v>51.81108829599994</c:v>
                </c:pt>
                <c:pt idx="480">
                  <c:v>52.073921971</c:v>
                </c:pt>
                <c:pt idx="481">
                  <c:v>52.073921971</c:v>
                </c:pt>
                <c:pt idx="482">
                  <c:v>52.1724846</c:v>
                </c:pt>
                <c:pt idx="483">
                  <c:v>52.1724846</c:v>
                </c:pt>
                <c:pt idx="484">
                  <c:v>52.23819301800006</c:v>
                </c:pt>
                <c:pt idx="485">
                  <c:v>52.23819301800006</c:v>
                </c:pt>
                <c:pt idx="486">
                  <c:v>52.369609856</c:v>
                </c:pt>
                <c:pt idx="487">
                  <c:v>52.369609856</c:v>
                </c:pt>
                <c:pt idx="488">
                  <c:v>52.43531827500004</c:v>
                </c:pt>
                <c:pt idx="489">
                  <c:v>52.43531827500004</c:v>
                </c:pt>
                <c:pt idx="490">
                  <c:v>52.533880903</c:v>
                </c:pt>
                <c:pt idx="491">
                  <c:v>52.533880903</c:v>
                </c:pt>
                <c:pt idx="492">
                  <c:v>52.59958932200004</c:v>
                </c:pt>
                <c:pt idx="493">
                  <c:v>52.59958932200004</c:v>
                </c:pt>
                <c:pt idx="494">
                  <c:v>52.665297741</c:v>
                </c:pt>
                <c:pt idx="495">
                  <c:v>52.665297741</c:v>
                </c:pt>
                <c:pt idx="496">
                  <c:v>52.796714579</c:v>
                </c:pt>
                <c:pt idx="497">
                  <c:v>52.796714579</c:v>
                </c:pt>
                <c:pt idx="498">
                  <c:v>52.960985626</c:v>
                </c:pt>
                <c:pt idx="499">
                  <c:v>52.960985626</c:v>
                </c:pt>
                <c:pt idx="500">
                  <c:v>53.092402464</c:v>
                </c:pt>
                <c:pt idx="501">
                  <c:v>53.092402464</c:v>
                </c:pt>
                <c:pt idx="502">
                  <c:v>53.35523614</c:v>
                </c:pt>
                <c:pt idx="503">
                  <c:v>53.35523614</c:v>
                </c:pt>
                <c:pt idx="504">
                  <c:v>53.388090349</c:v>
                </c:pt>
                <c:pt idx="505">
                  <c:v>53.388090349</c:v>
                </c:pt>
                <c:pt idx="506">
                  <c:v>53.519507187</c:v>
                </c:pt>
                <c:pt idx="507">
                  <c:v>53.519507187</c:v>
                </c:pt>
                <c:pt idx="508">
                  <c:v>53.650924025</c:v>
                </c:pt>
                <c:pt idx="509">
                  <c:v>53.650924025</c:v>
                </c:pt>
                <c:pt idx="510">
                  <c:v>54.07802874700001</c:v>
                </c:pt>
                <c:pt idx="511">
                  <c:v>54.07802874700001</c:v>
                </c:pt>
                <c:pt idx="512">
                  <c:v>54.143737166</c:v>
                </c:pt>
                <c:pt idx="513">
                  <c:v>54.143737166</c:v>
                </c:pt>
                <c:pt idx="514">
                  <c:v>54.37371663200001</c:v>
                </c:pt>
                <c:pt idx="515">
                  <c:v>54.37371663200001</c:v>
                </c:pt>
                <c:pt idx="516">
                  <c:v>54.70225872700004</c:v>
                </c:pt>
                <c:pt idx="517">
                  <c:v>54.70225872700004</c:v>
                </c:pt>
                <c:pt idx="518">
                  <c:v>54.73511293600014</c:v>
                </c:pt>
                <c:pt idx="519">
                  <c:v>54.73511293600014</c:v>
                </c:pt>
                <c:pt idx="520">
                  <c:v>55.195071869</c:v>
                </c:pt>
                <c:pt idx="521">
                  <c:v>55.195071869</c:v>
                </c:pt>
                <c:pt idx="522">
                  <c:v>55.227926078</c:v>
                </c:pt>
                <c:pt idx="523">
                  <c:v>55.227926078</c:v>
                </c:pt>
                <c:pt idx="524">
                  <c:v>55.58932238200001</c:v>
                </c:pt>
                <c:pt idx="525">
                  <c:v>55.58932238200001</c:v>
                </c:pt>
                <c:pt idx="526">
                  <c:v>55.655030801</c:v>
                </c:pt>
                <c:pt idx="527">
                  <c:v>55.655030801</c:v>
                </c:pt>
                <c:pt idx="528">
                  <c:v>56.114989733</c:v>
                </c:pt>
                <c:pt idx="529">
                  <c:v>56.114989733</c:v>
                </c:pt>
                <c:pt idx="530">
                  <c:v>56.37782340899994</c:v>
                </c:pt>
                <c:pt idx="531">
                  <c:v>56.37782340899994</c:v>
                </c:pt>
                <c:pt idx="532">
                  <c:v>56.41067761799994</c:v>
                </c:pt>
                <c:pt idx="533">
                  <c:v>56.41067761799994</c:v>
                </c:pt>
                <c:pt idx="534">
                  <c:v>56.44353182800001</c:v>
                </c:pt>
                <c:pt idx="535">
                  <c:v>56.44353182800001</c:v>
                </c:pt>
                <c:pt idx="536">
                  <c:v>56.90349076</c:v>
                </c:pt>
                <c:pt idx="537">
                  <c:v>56.90349076</c:v>
                </c:pt>
                <c:pt idx="538">
                  <c:v>57.067761807</c:v>
                </c:pt>
                <c:pt idx="539">
                  <c:v>57.067761807</c:v>
                </c:pt>
                <c:pt idx="540">
                  <c:v>57.363449692</c:v>
                </c:pt>
                <c:pt idx="541">
                  <c:v>57.363449692</c:v>
                </c:pt>
                <c:pt idx="542">
                  <c:v>57.396303901</c:v>
                </c:pt>
                <c:pt idx="543">
                  <c:v>57.396303901</c:v>
                </c:pt>
                <c:pt idx="544">
                  <c:v>57.72484599600001</c:v>
                </c:pt>
                <c:pt idx="545">
                  <c:v>57.72484599600001</c:v>
                </c:pt>
                <c:pt idx="546">
                  <c:v>57.823408624</c:v>
                </c:pt>
                <c:pt idx="547">
                  <c:v>57.823408624</c:v>
                </c:pt>
                <c:pt idx="548">
                  <c:v>58.184804928</c:v>
                </c:pt>
                <c:pt idx="549">
                  <c:v>58.184804928</c:v>
                </c:pt>
                <c:pt idx="550">
                  <c:v>58.381930185</c:v>
                </c:pt>
                <c:pt idx="551">
                  <c:v>58.381930185</c:v>
                </c:pt>
                <c:pt idx="552">
                  <c:v>58.579055441</c:v>
                </c:pt>
                <c:pt idx="553">
                  <c:v>58.579055441</c:v>
                </c:pt>
                <c:pt idx="554">
                  <c:v>58.611909651</c:v>
                </c:pt>
                <c:pt idx="555">
                  <c:v>58.611909651</c:v>
                </c:pt>
                <c:pt idx="556">
                  <c:v>58.64476386</c:v>
                </c:pt>
                <c:pt idx="557">
                  <c:v>58.64476386</c:v>
                </c:pt>
                <c:pt idx="558">
                  <c:v>58.67761807</c:v>
                </c:pt>
                <c:pt idx="559">
                  <c:v>58.67761807</c:v>
                </c:pt>
                <c:pt idx="560">
                  <c:v>58.84188911699994</c:v>
                </c:pt>
                <c:pt idx="561">
                  <c:v>58.84188911699994</c:v>
                </c:pt>
                <c:pt idx="562">
                  <c:v>58.907597536</c:v>
                </c:pt>
                <c:pt idx="563">
                  <c:v>58.907597536</c:v>
                </c:pt>
                <c:pt idx="564">
                  <c:v>59.137577002</c:v>
                </c:pt>
                <c:pt idx="565">
                  <c:v>59.137577002</c:v>
                </c:pt>
                <c:pt idx="566">
                  <c:v>59.170431211</c:v>
                </c:pt>
                <c:pt idx="567">
                  <c:v>59.170431211</c:v>
                </c:pt>
                <c:pt idx="568">
                  <c:v>59.2689938400001</c:v>
                </c:pt>
                <c:pt idx="569">
                  <c:v>59.2689938400001</c:v>
                </c:pt>
                <c:pt idx="570">
                  <c:v>59.301848049</c:v>
                </c:pt>
                <c:pt idx="571">
                  <c:v>59.301848049</c:v>
                </c:pt>
                <c:pt idx="572">
                  <c:v>59.46611909700001</c:v>
                </c:pt>
                <c:pt idx="573">
                  <c:v>59.46611909700001</c:v>
                </c:pt>
                <c:pt idx="574">
                  <c:v>59.53182751499997</c:v>
                </c:pt>
                <c:pt idx="575">
                  <c:v>59.53182751499997</c:v>
                </c:pt>
                <c:pt idx="576">
                  <c:v>59.564681725</c:v>
                </c:pt>
                <c:pt idx="577">
                  <c:v>59.564681725</c:v>
                </c:pt>
                <c:pt idx="578">
                  <c:v>59.5975359340001</c:v>
                </c:pt>
                <c:pt idx="579">
                  <c:v>59.5975359340001</c:v>
                </c:pt>
                <c:pt idx="580">
                  <c:v>59.63039014400006</c:v>
                </c:pt>
                <c:pt idx="581">
                  <c:v>59.63039014400006</c:v>
                </c:pt>
                <c:pt idx="582">
                  <c:v>59.663244353</c:v>
                </c:pt>
                <c:pt idx="583">
                  <c:v>59.663244353</c:v>
                </c:pt>
                <c:pt idx="584">
                  <c:v>59.7289527720001</c:v>
                </c:pt>
                <c:pt idx="585">
                  <c:v>59.7289527720001</c:v>
                </c:pt>
                <c:pt idx="586">
                  <c:v>60.0</c:v>
                </c:pt>
              </c:numCache>
            </c:numRef>
          </c:xVal>
          <c:yVal>
            <c:numRef>
              <c:f>forgraphics!$C$1533:$C$2119</c:f>
              <c:numCache>
                <c:formatCode>General</c:formatCode>
                <c:ptCount val="58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0.0023148148</c:v>
                </c:pt>
                <c:pt idx="6">
                  <c:v>0.0023148148</c:v>
                </c:pt>
                <c:pt idx="7">
                  <c:v>0.0046296296</c:v>
                </c:pt>
                <c:pt idx="8">
                  <c:v>0.0046296296</c:v>
                </c:pt>
                <c:pt idx="9">
                  <c:v>0.00694444440000001</c:v>
                </c:pt>
                <c:pt idx="10">
                  <c:v>0.00694444440000001</c:v>
                </c:pt>
                <c:pt idx="11">
                  <c:v>0.0092592593</c:v>
                </c:pt>
                <c:pt idx="12">
                  <c:v>0.0092592593</c:v>
                </c:pt>
                <c:pt idx="13">
                  <c:v>0.0092592593</c:v>
                </c:pt>
                <c:pt idx="14">
                  <c:v>0.0092592593</c:v>
                </c:pt>
                <c:pt idx="15">
                  <c:v>0.0139106242</c:v>
                </c:pt>
                <c:pt idx="16">
                  <c:v>0.0139106242</c:v>
                </c:pt>
                <c:pt idx="17">
                  <c:v>0.0139106242</c:v>
                </c:pt>
                <c:pt idx="18">
                  <c:v>0.0139106242</c:v>
                </c:pt>
                <c:pt idx="19">
                  <c:v>0.0139106242</c:v>
                </c:pt>
                <c:pt idx="20">
                  <c:v>0.0139106242</c:v>
                </c:pt>
                <c:pt idx="21">
                  <c:v>0.0139106242</c:v>
                </c:pt>
                <c:pt idx="22">
                  <c:v>0.0139106242</c:v>
                </c:pt>
                <c:pt idx="23">
                  <c:v>0.0139106242</c:v>
                </c:pt>
                <c:pt idx="24">
                  <c:v>0.0139106242</c:v>
                </c:pt>
                <c:pt idx="25">
                  <c:v>0.0139106242</c:v>
                </c:pt>
                <c:pt idx="26">
                  <c:v>0.0139106242</c:v>
                </c:pt>
                <c:pt idx="27">
                  <c:v>0.0139106242</c:v>
                </c:pt>
                <c:pt idx="28">
                  <c:v>0.0139106242</c:v>
                </c:pt>
                <c:pt idx="29">
                  <c:v>0.0162696897</c:v>
                </c:pt>
                <c:pt idx="30">
                  <c:v>0.0162696897</c:v>
                </c:pt>
                <c:pt idx="31">
                  <c:v>0.0162696897</c:v>
                </c:pt>
                <c:pt idx="32">
                  <c:v>0.0162696897</c:v>
                </c:pt>
                <c:pt idx="33">
                  <c:v>0.0186344261</c:v>
                </c:pt>
                <c:pt idx="34">
                  <c:v>0.0186344261</c:v>
                </c:pt>
                <c:pt idx="35">
                  <c:v>0.0186344261</c:v>
                </c:pt>
                <c:pt idx="36">
                  <c:v>0.0186344261</c:v>
                </c:pt>
                <c:pt idx="37">
                  <c:v>0.0186344261</c:v>
                </c:pt>
                <c:pt idx="38">
                  <c:v>0.0186344261</c:v>
                </c:pt>
                <c:pt idx="39">
                  <c:v>0.0210106139</c:v>
                </c:pt>
                <c:pt idx="40">
                  <c:v>0.0210106139</c:v>
                </c:pt>
                <c:pt idx="41">
                  <c:v>0.0233868017</c:v>
                </c:pt>
                <c:pt idx="42">
                  <c:v>0.0233868017</c:v>
                </c:pt>
                <c:pt idx="43">
                  <c:v>0.0257687851</c:v>
                </c:pt>
                <c:pt idx="44">
                  <c:v>0.0257687851</c:v>
                </c:pt>
                <c:pt idx="45">
                  <c:v>0.0281507685</c:v>
                </c:pt>
                <c:pt idx="46">
                  <c:v>0.0281507685</c:v>
                </c:pt>
                <c:pt idx="47">
                  <c:v>0.0305327519</c:v>
                </c:pt>
                <c:pt idx="48">
                  <c:v>0.0305327519</c:v>
                </c:pt>
                <c:pt idx="49">
                  <c:v>0.0329147354</c:v>
                </c:pt>
                <c:pt idx="50">
                  <c:v>0.0329147354</c:v>
                </c:pt>
                <c:pt idx="51">
                  <c:v>0.0352967188</c:v>
                </c:pt>
                <c:pt idx="52">
                  <c:v>0.0352967188</c:v>
                </c:pt>
                <c:pt idx="53">
                  <c:v>0.0376787022</c:v>
                </c:pt>
                <c:pt idx="54">
                  <c:v>0.0376787022</c:v>
                </c:pt>
                <c:pt idx="55">
                  <c:v>0.0400606856</c:v>
                </c:pt>
                <c:pt idx="56">
                  <c:v>0.0400606856</c:v>
                </c:pt>
                <c:pt idx="57">
                  <c:v>0.0400606856</c:v>
                </c:pt>
                <c:pt idx="58">
                  <c:v>0.0400606856</c:v>
                </c:pt>
                <c:pt idx="59">
                  <c:v>0.0400606856</c:v>
                </c:pt>
                <c:pt idx="60">
                  <c:v>0.0400606856</c:v>
                </c:pt>
                <c:pt idx="61">
                  <c:v>0.0400606856</c:v>
                </c:pt>
                <c:pt idx="62">
                  <c:v>0.0400606856</c:v>
                </c:pt>
                <c:pt idx="63">
                  <c:v>0.0424605339000001</c:v>
                </c:pt>
                <c:pt idx="64">
                  <c:v>0.0424605339000001</c:v>
                </c:pt>
                <c:pt idx="65">
                  <c:v>0.0448603822</c:v>
                </c:pt>
                <c:pt idx="66">
                  <c:v>0.0448603822</c:v>
                </c:pt>
                <c:pt idx="67">
                  <c:v>0.0448603822</c:v>
                </c:pt>
                <c:pt idx="68">
                  <c:v>0.0448603822</c:v>
                </c:pt>
                <c:pt idx="69">
                  <c:v>0.0496721685999999</c:v>
                </c:pt>
                <c:pt idx="70">
                  <c:v>0.0496721685999999</c:v>
                </c:pt>
                <c:pt idx="71">
                  <c:v>0.0520780619</c:v>
                </c:pt>
                <c:pt idx="72">
                  <c:v>0.0520780619</c:v>
                </c:pt>
                <c:pt idx="73">
                  <c:v>0.0520780619</c:v>
                </c:pt>
                <c:pt idx="74">
                  <c:v>0.0520780619</c:v>
                </c:pt>
                <c:pt idx="75">
                  <c:v>0.0520780619</c:v>
                </c:pt>
                <c:pt idx="76">
                  <c:v>0.0520780619</c:v>
                </c:pt>
                <c:pt idx="77">
                  <c:v>0.0544962301000001</c:v>
                </c:pt>
                <c:pt idx="78">
                  <c:v>0.0544962301000001</c:v>
                </c:pt>
                <c:pt idx="79">
                  <c:v>0.0544962301000001</c:v>
                </c:pt>
                <c:pt idx="80">
                  <c:v>0.0544962301000001</c:v>
                </c:pt>
                <c:pt idx="81">
                  <c:v>0.0544962301000001</c:v>
                </c:pt>
                <c:pt idx="82">
                  <c:v>0.0544962301000001</c:v>
                </c:pt>
                <c:pt idx="83">
                  <c:v>0.0544962301000001</c:v>
                </c:pt>
                <c:pt idx="84">
                  <c:v>0.0544962301000001</c:v>
                </c:pt>
                <c:pt idx="85">
                  <c:v>0.0544962301000001</c:v>
                </c:pt>
                <c:pt idx="86">
                  <c:v>0.0544962301000001</c:v>
                </c:pt>
                <c:pt idx="87">
                  <c:v>0.0544962301000001</c:v>
                </c:pt>
                <c:pt idx="88">
                  <c:v>0.0544962301000001</c:v>
                </c:pt>
                <c:pt idx="89">
                  <c:v>0.0569457216999999</c:v>
                </c:pt>
                <c:pt idx="90">
                  <c:v>0.0569457216999999</c:v>
                </c:pt>
                <c:pt idx="91">
                  <c:v>0.0569457216999999</c:v>
                </c:pt>
                <c:pt idx="92">
                  <c:v>0.0569457216999999</c:v>
                </c:pt>
                <c:pt idx="93">
                  <c:v>0.0569457216999999</c:v>
                </c:pt>
                <c:pt idx="94">
                  <c:v>0.0569457216999999</c:v>
                </c:pt>
                <c:pt idx="95">
                  <c:v>0.0594080044</c:v>
                </c:pt>
                <c:pt idx="96">
                  <c:v>0.0594080044</c:v>
                </c:pt>
                <c:pt idx="97">
                  <c:v>0.0594080044</c:v>
                </c:pt>
                <c:pt idx="98">
                  <c:v>0.0594080044</c:v>
                </c:pt>
                <c:pt idx="99">
                  <c:v>0.0618767497999999</c:v>
                </c:pt>
                <c:pt idx="100">
                  <c:v>0.0618767497999999</c:v>
                </c:pt>
                <c:pt idx="101">
                  <c:v>0.0643454952</c:v>
                </c:pt>
                <c:pt idx="102">
                  <c:v>0.0643454952</c:v>
                </c:pt>
                <c:pt idx="103">
                  <c:v>0.0643454952</c:v>
                </c:pt>
                <c:pt idx="104">
                  <c:v>0.0643454952</c:v>
                </c:pt>
                <c:pt idx="105">
                  <c:v>0.0668207717</c:v>
                </c:pt>
                <c:pt idx="106">
                  <c:v>0.0668207717</c:v>
                </c:pt>
                <c:pt idx="107">
                  <c:v>0.0692960482</c:v>
                </c:pt>
                <c:pt idx="108">
                  <c:v>0.0692960482</c:v>
                </c:pt>
                <c:pt idx="109">
                  <c:v>0.0692960482</c:v>
                </c:pt>
                <c:pt idx="110">
                  <c:v>0.0692960482</c:v>
                </c:pt>
                <c:pt idx="111">
                  <c:v>0.0692960482</c:v>
                </c:pt>
                <c:pt idx="112">
                  <c:v>0.0692960482</c:v>
                </c:pt>
                <c:pt idx="113">
                  <c:v>0.0717845614</c:v>
                </c:pt>
                <c:pt idx="114">
                  <c:v>0.0717845614</c:v>
                </c:pt>
                <c:pt idx="115">
                  <c:v>0.0717845614</c:v>
                </c:pt>
                <c:pt idx="116">
                  <c:v>0.0717845614</c:v>
                </c:pt>
                <c:pt idx="117">
                  <c:v>0.0742797642</c:v>
                </c:pt>
                <c:pt idx="118">
                  <c:v>0.0742797642</c:v>
                </c:pt>
                <c:pt idx="119">
                  <c:v>0.0742797642</c:v>
                </c:pt>
                <c:pt idx="120">
                  <c:v>0.0742797642</c:v>
                </c:pt>
                <c:pt idx="121">
                  <c:v>0.0767817108</c:v>
                </c:pt>
                <c:pt idx="122">
                  <c:v>0.0767817108</c:v>
                </c:pt>
                <c:pt idx="123">
                  <c:v>0.0792836574</c:v>
                </c:pt>
                <c:pt idx="124">
                  <c:v>0.0792836574</c:v>
                </c:pt>
                <c:pt idx="125">
                  <c:v>0.081785604</c:v>
                </c:pt>
                <c:pt idx="126">
                  <c:v>0.081785604</c:v>
                </c:pt>
                <c:pt idx="127">
                  <c:v>0.0842875505</c:v>
                </c:pt>
                <c:pt idx="128">
                  <c:v>0.0842875505</c:v>
                </c:pt>
                <c:pt idx="129">
                  <c:v>0.0867894971</c:v>
                </c:pt>
                <c:pt idx="130">
                  <c:v>0.0867894971</c:v>
                </c:pt>
                <c:pt idx="131">
                  <c:v>0.0892914437000001</c:v>
                </c:pt>
                <c:pt idx="132">
                  <c:v>0.0892914437000001</c:v>
                </c:pt>
                <c:pt idx="133">
                  <c:v>0.0942953369000002</c:v>
                </c:pt>
                <c:pt idx="134">
                  <c:v>0.0942953369000002</c:v>
                </c:pt>
                <c:pt idx="135">
                  <c:v>0.0967972835</c:v>
                </c:pt>
                <c:pt idx="136">
                  <c:v>0.0967972835</c:v>
                </c:pt>
                <c:pt idx="137">
                  <c:v>0.09929923</c:v>
                </c:pt>
                <c:pt idx="138">
                  <c:v>0.09929923</c:v>
                </c:pt>
                <c:pt idx="139">
                  <c:v>0.09929923</c:v>
                </c:pt>
                <c:pt idx="140">
                  <c:v>0.09929923</c:v>
                </c:pt>
                <c:pt idx="141">
                  <c:v>0.1018081458</c:v>
                </c:pt>
                <c:pt idx="142">
                  <c:v>0.1018081458</c:v>
                </c:pt>
                <c:pt idx="143">
                  <c:v>0.1043170616</c:v>
                </c:pt>
                <c:pt idx="144">
                  <c:v>0.1043170616</c:v>
                </c:pt>
                <c:pt idx="145">
                  <c:v>0.1043170616</c:v>
                </c:pt>
                <c:pt idx="146">
                  <c:v>0.1043170616</c:v>
                </c:pt>
                <c:pt idx="147">
                  <c:v>0.1068330249</c:v>
                </c:pt>
                <c:pt idx="148">
                  <c:v>0.1068330249</c:v>
                </c:pt>
                <c:pt idx="149">
                  <c:v>0.1068330249</c:v>
                </c:pt>
                <c:pt idx="150">
                  <c:v>0.1068330249</c:v>
                </c:pt>
                <c:pt idx="151">
                  <c:v>0.1093560955</c:v>
                </c:pt>
                <c:pt idx="152">
                  <c:v>0.1093560955</c:v>
                </c:pt>
                <c:pt idx="153">
                  <c:v>0.111879166</c:v>
                </c:pt>
                <c:pt idx="154">
                  <c:v>0.111879166</c:v>
                </c:pt>
                <c:pt idx="155">
                  <c:v>0.111879166</c:v>
                </c:pt>
                <c:pt idx="156">
                  <c:v>0.111879166</c:v>
                </c:pt>
                <c:pt idx="157">
                  <c:v>0.1144094248</c:v>
                </c:pt>
                <c:pt idx="158">
                  <c:v>0.1144094248</c:v>
                </c:pt>
                <c:pt idx="159">
                  <c:v>0.1144094248</c:v>
                </c:pt>
                <c:pt idx="160">
                  <c:v>0.1144094248</c:v>
                </c:pt>
                <c:pt idx="161">
                  <c:v>0.1144094248</c:v>
                </c:pt>
                <c:pt idx="162">
                  <c:v>0.1144094248</c:v>
                </c:pt>
                <c:pt idx="163">
                  <c:v>0.1169542253</c:v>
                </c:pt>
                <c:pt idx="164">
                  <c:v>0.1169542253</c:v>
                </c:pt>
                <c:pt idx="165">
                  <c:v>0.1169542253</c:v>
                </c:pt>
                <c:pt idx="166">
                  <c:v>0.1169542253</c:v>
                </c:pt>
                <c:pt idx="167">
                  <c:v>0.1169542253</c:v>
                </c:pt>
                <c:pt idx="168">
                  <c:v>0.1169542253</c:v>
                </c:pt>
                <c:pt idx="169">
                  <c:v>0.1195137783</c:v>
                </c:pt>
                <c:pt idx="170">
                  <c:v>0.1195137783</c:v>
                </c:pt>
                <c:pt idx="171">
                  <c:v>0.1220733313</c:v>
                </c:pt>
                <c:pt idx="172">
                  <c:v>0.1220733313</c:v>
                </c:pt>
                <c:pt idx="173">
                  <c:v>0.1246328842</c:v>
                </c:pt>
                <c:pt idx="174">
                  <c:v>0.1246328842</c:v>
                </c:pt>
                <c:pt idx="175">
                  <c:v>0.1271924372</c:v>
                </c:pt>
                <c:pt idx="176">
                  <c:v>0.1271924372</c:v>
                </c:pt>
                <c:pt idx="177">
                  <c:v>0.1297595183</c:v>
                </c:pt>
                <c:pt idx="178">
                  <c:v>0.1297595183</c:v>
                </c:pt>
                <c:pt idx="179">
                  <c:v>0.1297595183</c:v>
                </c:pt>
                <c:pt idx="180">
                  <c:v>0.1297595183</c:v>
                </c:pt>
                <c:pt idx="181">
                  <c:v>0.1297595183</c:v>
                </c:pt>
                <c:pt idx="182">
                  <c:v>0.1297595183</c:v>
                </c:pt>
                <c:pt idx="183">
                  <c:v>0.1323418342</c:v>
                </c:pt>
                <c:pt idx="184">
                  <c:v>0.1323418342</c:v>
                </c:pt>
                <c:pt idx="185">
                  <c:v>0.1349241502</c:v>
                </c:pt>
                <c:pt idx="186">
                  <c:v>0.1349241502</c:v>
                </c:pt>
                <c:pt idx="187">
                  <c:v>0.1375064662</c:v>
                </c:pt>
                <c:pt idx="188">
                  <c:v>0.1375064662</c:v>
                </c:pt>
                <c:pt idx="189">
                  <c:v>0.1375064662</c:v>
                </c:pt>
                <c:pt idx="190">
                  <c:v>0.1375064662</c:v>
                </c:pt>
                <c:pt idx="191">
                  <c:v>0.1401043383</c:v>
                </c:pt>
                <c:pt idx="192">
                  <c:v>0.1401043383</c:v>
                </c:pt>
                <c:pt idx="193">
                  <c:v>0.1427022104</c:v>
                </c:pt>
                <c:pt idx="194">
                  <c:v>0.1427022104</c:v>
                </c:pt>
                <c:pt idx="195">
                  <c:v>0.1453000824</c:v>
                </c:pt>
                <c:pt idx="196">
                  <c:v>0.1453000824</c:v>
                </c:pt>
                <c:pt idx="197">
                  <c:v>0.1453000824</c:v>
                </c:pt>
                <c:pt idx="198">
                  <c:v>0.1453000824</c:v>
                </c:pt>
                <c:pt idx="199">
                  <c:v>0.1479058749</c:v>
                </c:pt>
                <c:pt idx="200">
                  <c:v>0.1479058749</c:v>
                </c:pt>
                <c:pt idx="201">
                  <c:v>0.1479058749</c:v>
                </c:pt>
                <c:pt idx="202">
                  <c:v>0.1479058749</c:v>
                </c:pt>
                <c:pt idx="203">
                  <c:v>0.1505196605</c:v>
                </c:pt>
                <c:pt idx="204">
                  <c:v>0.1505196605</c:v>
                </c:pt>
                <c:pt idx="205">
                  <c:v>0.1531334462</c:v>
                </c:pt>
                <c:pt idx="206">
                  <c:v>0.1531334462</c:v>
                </c:pt>
                <c:pt idx="207">
                  <c:v>0.1531334462</c:v>
                </c:pt>
                <c:pt idx="208">
                  <c:v>0.1531334462</c:v>
                </c:pt>
                <c:pt idx="209">
                  <c:v>0.1531334462</c:v>
                </c:pt>
                <c:pt idx="210">
                  <c:v>0.1531334462</c:v>
                </c:pt>
                <c:pt idx="211">
                  <c:v>0.1557634666</c:v>
                </c:pt>
                <c:pt idx="212">
                  <c:v>0.1557634666</c:v>
                </c:pt>
                <c:pt idx="213">
                  <c:v>0.1583934869</c:v>
                </c:pt>
                <c:pt idx="214">
                  <c:v>0.1583934869</c:v>
                </c:pt>
                <c:pt idx="215">
                  <c:v>0.1610235073</c:v>
                </c:pt>
                <c:pt idx="216">
                  <c:v>0.1610235073</c:v>
                </c:pt>
                <c:pt idx="217">
                  <c:v>0.1636535276</c:v>
                </c:pt>
                <c:pt idx="218">
                  <c:v>0.1636535276</c:v>
                </c:pt>
                <c:pt idx="219">
                  <c:v>0.166283548</c:v>
                </c:pt>
                <c:pt idx="220">
                  <c:v>0.166283548</c:v>
                </c:pt>
                <c:pt idx="221">
                  <c:v>0.166283548</c:v>
                </c:pt>
                <c:pt idx="222">
                  <c:v>0.166283548</c:v>
                </c:pt>
                <c:pt idx="223">
                  <c:v>0.1689302669</c:v>
                </c:pt>
                <c:pt idx="224">
                  <c:v>0.1689302669</c:v>
                </c:pt>
                <c:pt idx="225">
                  <c:v>0.1715769858</c:v>
                </c:pt>
                <c:pt idx="226">
                  <c:v>0.1715769858</c:v>
                </c:pt>
                <c:pt idx="227">
                  <c:v>0.1715769858</c:v>
                </c:pt>
                <c:pt idx="228">
                  <c:v>0.1715769858</c:v>
                </c:pt>
                <c:pt idx="229">
                  <c:v>0.1715769858</c:v>
                </c:pt>
                <c:pt idx="230">
                  <c:v>0.1715769858</c:v>
                </c:pt>
                <c:pt idx="231">
                  <c:v>0.1715769858</c:v>
                </c:pt>
                <c:pt idx="232">
                  <c:v>0.1715769858</c:v>
                </c:pt>
                <c:pt idx="233">
                  <c:v>0.1742579664</c:v>
                </c:pt>
                <c:pt idx="234">
                  <c:v>0.1742579664</c:v>
                </c:pt>
                <c:pt idx="235">
                  <c:v>0.176938947</c:v>
                </c:pt>
                <c:pt idx="236">
                  <c:v>0.176938947</c:v>
                </c:pt>
                <c:pt idx="237">
                  <c:v>0.176938947</c:v>
                </c:pt>
                <c:pt idx="238">
                  <c:v>0.176938947</c:v>
                </c:pt>
                <c:pt idx="239">
                  <c:v>0.176938947</c:v>
                </c:pt>
                <c:pt idx="240">
                  <c:v>0.176938947</c:v>
                </c:pt>
                <c:pt idx="241">
                  <c:v>0.1796463847</c:v>
                </c:pt>
                <c:pt idx="242">
                  <c:v>0.1796463847</c:v>
                </c:pt>
                <c:pt idx="243">
                  <c:v>0.1796463847</c:v>
                </c:pt>
                <c:pt idx="244">
                  <c:v>0.1796463847</c:v>
                </c:pt>
                <c:pt idx="245">
                  <c:v>0.1796463847</c:v>
                </c:pt>
                <c:pt idx="246">
                  <c:v>0.1796463847</c:v>
                </c:pt>
                <c:pt idx="247">
                  <c:v>0.182371812</c:v>
                </c:pt>
                <c:pt idx="248">
                  <c:v>0.182371812</c:v>
                </c:pt>
                <c:pt idx="249">
                  <c:v>0.182371812</c:v>
                </c:pt>
                <c:pt idx="250">
                  <c:v>0.182371812</c:v>
                </c:pt>
                <c:pt idx="251">
                  <c:v>0.1851063544</c:v>
                </c:pt>
                <c:pt idx="252">
                  <c:v>0.1851063544</c:v>
                </c:pt>
                <c:pt idx="253">
                  <c:v>0.1851063544</c:v>
                </c:pt>
                <c:pt idx="254">
                  <c:v>0.1851063544</c:v>
                </c:pt>
                <c:pt idx="255">
                  <c:v>0.1851063544</c:v>
                </c:pt>
                <c:pt idx="256">
                  <c:v>0.1851063544</c:v>
                </c:pt>
                <c:pt idx="257">
                  <c:v>0.1878781015</c:v>
                </c:pt>
                <c:pt idx="258">
                  <c:v>0.1878781015</c:v>
                </c:pt>
                <c:pt idx="259">
                  <c:v>0.1906498486</c:v>
                </c:pt>
                <c:pt idx="260">
                  <c:v>0.1906498486</c:v>
                </c:pt>
                <c:pt idx="261">
                  <c:v>0.1934215957</c:v>
                </c:pt>
                <c:pt idx="262">
                  <c:v>0.1934215957</c:v>
                </c:pt>
                <c:pt idx="263">
                  <c:v>0.1934215957</c:v>
                </c:pt>
                <c:pt idx="264">
                  <c:v>0.1934215957</c:v>
                </c:pt>
                <c:pt idx="265">
                  <c:v>0.1934215957</c:v>
                </c:pt>
                <c:pt idx="266">
                  <c:v>0.1934215957</c:v>
                </c:pt>
                <c:pt idx="267">
                  <c:v>0.1934215957</c:v>
                </c:pt>
                <c:pt idx="268">
                  <c:v>0.1934215957</c:v>
                </c:pt>
                <c:pt idx="269">
                  <c:v>0.1934215957</c:v>
                </c:pt>
                <c:pt idx="270">
                  <c:v>0.1934215957</c:v>
                </c:pt>
                <c:pt idx="271">
                  <c:v>0.1934215957</c:v>
                </c:pt>
                <c:pt idx="272">
                  <c:v>0.1934215957</c:v>
                </c:pt>
                <c:pt idx="273">
                  <c:v>0.1962417999</c:v>
                </c:pt>
                <c:pt idx="274">
                  <c:v>0.1962417999</c:v>
                </c:pt>
                <c:pt idx="275">
                  <c:v>0.1962417999</c:v>
                </c:pt>
                <c:pt idx="276">
                  <c:v>0.1962417999</c:v>
                </c:pt>
                <c:pt idx="277">
                  <c:v>0.1962417999</c:v>
                </c:pt>
                <c:pt idx="278">
                  <c:v>0.1962417999</c:v>
                </c:pt>
                <c:pt idx="279">
                  <c:v>0.1962417999</c:v>
                </c:pt>
                <c:pt idx="280">
                  <c:v>0.1962417999</c:v>
                </c:pt>
                <c:pt idx="281">
                  <c:v>0.1990920063</c:v>
                </c:pt>
                <c:pt idx="282">
                  <c:v>0.1990920063</c:v>
                </c:pt>
                <c:pt idx="283">
                  <c:v>0.1990920063</c:v>
                </c:pt>
                <c:pt idx="284">
                  <c:v>0.1990920063</c:v>
                </c:pt>
                <c:pt idx="285">
                  <c:v>0.201952392</c:v>
                </c:pt>
                <c:pt idx="286">
                  <c:v>0.201952392</c:v>
                </c:pt>
                <c:pt idx="287">
                  <c:v>0.201952392</c:v>
                </c:pt>
                <c:pt idx="288">
                  <c:v>0.201952392</c:v>
                </c:pt>
                <c:pt idx="289">
                  <c:v>0.2048230668</c:v>
                </c:pt>
                <c:pt idx="290">
                  <c:v>0.2048230668</c:v>
                </c:pt>
                <c:pt idx="291">
                  <c:v>0.2048230668</c:v>
                </c:pt>
                <c:pt idx="292">
                  <c:v>0.2048230668</c:v>
                </c:pt>
                <c:pt idx="293">
                  <c:v>0.2077041427</c:v>
                </c:pt>
                <c:pt idx="294">
                  <c:v>0.2077041427</c:v>
                </c:pt>
                <c:pt idx="295">
                  <c:v>0.2105852185</c:v>
                </c:pt>
                <c:pt idx="296">
                  <c:v>0.2105852185</c:v>
                </c:pt>
                <c:pt idx="297">
                  <c:v>0.2105852185</c:v>
                </c:pt>
                <c:pt idx="298">
                  <c:v>0.2105852185</c:v>
                </c:pt>
                <c:pt idx="299">
                  <c:v>0.2134768478</c:v>
                </c:pt>
                <c:pt idx="300">
                  <c:v>0.2134768478</c:v>
                </c:pt>
                <c:pt idx="301">
                  <c:v>0.2134768478</c:v>
                </c:pt>
                <c:pt idx="302">
                  <c:v>0.2134768478</c:v>
                </c:pt>
                <c:pt idx="303">
                  <c:v>0.2134768478</c:v>
                </c:pt>
                <c:pt idx="304">
                  <c:v>0.2134768478</c:v>
                </c:pt>
                <c:pt idx="305">
                  <c:v>0.2163898965</c:v>
                </c:pt>
                <c:pt idx="306">
                  <c:v>0.2163898965</c:v>
                </c:pt>
                <c:pt idx="307">
                  <c:v>0.2163898965</c:v>
                </c:pt>
                <c:pt idx="308">
                  <c:v>0.2163898965</c:v>
                </c:pt>
                <c:pt idx="309">
                  <c:v>0.2163898965</c:v>
                </c:pt>
                <c:pt idx="310">
                  <c:v>0.2163898965</c:v>
                </c:pt>
                <c:pt idx="311">
                  <c:v>0.2193247658</c:v>
                </c:pt>
                <c:pt idx="312">
                  <c:v>0.2193247658</c:v>
                </c:pt>
                <c:pt idx="313">
                  <c:v>0.2193247658</c:v>
                </c:pt>
                <c:pt idx="314">
                  <c:v>0.2193247658</c:v>
                </c:pt>
                <c:pt idx="315">
                  <c:v>0.2222707101</c:v>
                </c:pt>
                <c:pt idx="316">
                  <c:v>0.2222707101</c:v>
                </c:pt>
                <c:pt idx="317">
                  <c:v>0.2252166543</c:v>
                </c:pt>
                <c:pt idx="318">
                  <c:v>0.2252166543</c:v>
                </c:pt>
                <c:pt idx="319">
                  <c:v>0.2252166543</c:v>
                </c:pt>
                <c:pt idx="320">
                  <c:v>0.2252166543</c:v>
                </c:pt>
                <c:pt idx="321">
                  <c:v>0.2252166543</c:v>
                </c:pt>
                <c:pt idx="322">
                  <c:v>0.2252166543</c:v>
                </c:pt>
                <c:pt idx="323">
                  <c:v>0.2252166543</c:v>
                </c:pt>
                <c:pt idx="324">
                  <c:v>0.2252166543</c:v>
                </c:pt>
                <c:pt idx="325">
                  <c:v>0.2252166543</c:v>
                </c:pt>
                <c:pt idx="326">
                  <c:v>0.2252166543</c:v>
                </c:pt>
                <c:pt idx="327">
                  <c:v>0.2282080958</c:v>
                </c:pt>
                <c:pt idx="328">
                  <c:v>0.2282080958</c:v>
                </c:pt>
                <c:pt idx="329">
                  <c:v>0.2311995373</c:v>
                </c:pt>
                <c:pt idx="330">
                  <c:v>0.2311995373</c:v>
                </c:pt>
                <c:pt idx="331">
                  <c:v>0.2341909788</c:v>
                </c:pt>
                <c:pt idx="332">
                  <c:v>0.2341909788</c:v>
                </c:pt>
                <c:pt idx="333">
                  <c:v>0.2371824203</c:v>
                </c:pt>
                <c:pt idx="334">
                  <c:v>0.2371824203</c:v>
                </c:pt>
                <c:pt idx="335">
                  <c:v>0.2401738618</c:v>
                </c:pt>
                <c:pt idx="336">
                  <c:v>0.2401738618</c:v>
                </c:pt>
                <c:pt idx="337">
                  <c:v>0.2431653033</c:v>
                </c:pt>
                <c:pt idx="338">
                  <c:v>0.2431653033</c:v>
                </c:pt>
                <c:pt idx="339">
                  <c:v>0.2431653033</c:v>
                </c:pt>
                <c:pt idx="340">
                  <c:v>0.2431653033</c:v>
                </c:pt>
                <c:pt idx="341">
                  <c:v>0.2461686156</c:v>
                </c:pt>
                <c:pt idx="342">
                  <c:v>0.2461686156</c:v>
                </c:pt>
                <c:pt idx="343">
                  <c:v>0.2461686156</c:v>
                </c:pt>
                <c:pt idx="344">
                  <c:v>0.2461686156</c:v>
                </c:pt>
                <c:pt idx="345">
                  <c:v>0.2491839411</c:v>
                </c:pt>
                <c:pt idx="346">
                  <c:v>0.2491839411</c:v>
                </c:pt>
                <c:pt idx="347">
                  <c:v>0.2521992666</c:v>
                </c:pt>
                <c:pt idx="348">
                  <c:v>0.2521992666</c:v>
                </c:pt>
                <c:pt idx="349">
                  <c:v>0.2521992666</c:v>
                </c:pt>
                <c:pt idx="350">
                  <c:v>0.2521992666</c:v>
                </c:pt>
                <c:pt idx="351">
                  <c:v>0.2552268</c:v>
                </c:pt>
                <c:pt idx="352">
                  <c:v>0.2552268</c:v>
                </c:pt>
                <c:pt idx="353">
                  <c:v>0.2582543333</c:v>
                </c:pt>
                <c:pt idx="354">
                  <c:v>0.2582543333</c:v>
                </c:pt>
                <c:pt idx="355">
                  <c:v>0.2582543333</c:v>
                </c:pt>
                <c:pt idx="356">
                  <c:v>0.2582543333</c:v>
                </c:pt>
                <c:pt idx="357">
                  <c:v>0.2612942746</c:v>
                </c:pt>
                <c:pt idx="358">
                  <c:v>0.2612942746</c:v>
                </c:pt>
                <c:pt idx="359">
                  <c:v>0.2643342158</c:v>
                </c:pt>
                <c:pt idx="360">
                  <c:v>0.2643342158</c:v>
                </c:pt>
                <c:pt idx="361">
                  <c:v>0.2643342158</c:v>
                </c:pt>
                <c:pt idx="362">
                  <c:v>0.2643342158</c:v>
                </c:pt>
                <c:pt idx="363">
                  <c:v>0.267386770900001</c:v>
                </c:pt>
                <c:pt idx="364">
                  <c:v>0.267386770900001</c:v>
                </c:pt>
                <c:pt idx="365">
                  <c:v>0.267386770900001</c:v>
                </c:pt>
                <c:pt idx="366">
                  <c:v>0.267386770900001</c:v>
                </c:pt>
                <c:pt idx="367">
                  <c:v>0.2704520983</c:v>
                </c:pt>
                <c:pt idx="368">
                  <c:v>0.2704520983</c:v>
                </c:pt>
                <c:pt idx="369">
                  <c:v>0.2704520983</c:v>
                </c:pt>
                <c:pt idx="370">
                  <c:v>0.2704520983</c:v>
                </c:pt>
                <c:pt idx="371">
                  <c:v>0.2704520983</c:v>
                </c:pt>
                <c:pt idx="372">
                  <c:v>0.2704520983</c:v>
                </c:pt>
                <c:pt idx="373">
                  <c:v>0.2735434029</c:v>
                </c:pt>
                <c:pt idx="374">
                  <c:v>0.2735434029</c:v>
                </c:pt>
                <c:pt idx="375">
                  <c:v>0.2735434029</c:v>
                </c:pt>
                <c:pt idx="376">
                  <c:v>0.2735434029</c:v>
                </c:pt>
                <c:pt idx="377">
                  <c:v>0.2766479183</c:v>
                </c:pt>
                <c:pt idx="378">
                  <c:v>0.2766479183</c:v>
                </c:pt>
                <c:pt idx="379">
                  <c:v>0.2766479183</c:v>
                </c:pt>
                <c:pt idx="380">
                  <c:v>0.2766479183</c:v>
                </c:pt>
                <c:pt idx="381">
                  <c:v>0.2797658152</c:v>
                </c:pt>
                <c:pt idx="382">
                  <c:v>0.2797658152</c:v>
                </c:pt>
                <c:pt idx="383">
                  <c:v>0.2828837121</c:v>
                </c:pt>
                <c:pt idx="384">
                  <c:v>0.2828837121</c:v>
                </c:pt>
                <c:pt idx="385">
                  <c:v>0.286001609</c:v>
                </c:pt>
                <c:pt idx="386">
                  <c:v>0.286001609</c:v>
                </c:pt>
                <c:pt idx="387">
                  <c:v>0.2891331809</c:v>
                </c:pt>
                <c:pt idx="388">
                  <c:v>0.2891331809</c:v>
                </c:pt>
                <c:pt idx="389">
                  <c:v>0.2891331809</c:v>
                </c:pt>
                <c:pt idx="390">
                  <c:v>0.2891331809</c:v>
                </c:pt>
                <c:pt idx="391">
                  <c:v>0.2891331809</c:v>
                </c:pt>
                <c:pt idx="392">
                  <c:v>0.2891331809</c:v>
                </c:pt>
                <c:pt idx="393">
                  <c:v>0.2891331809</c:v>
                </c:pt>
                <c:pt idx="394">
                  <c:v>0.2891331809</c:v>
                </c:pt>
                <c:pt idx="395">
                  <c:v>0.2891331809</c:v>
                </c:pt>
                <c:pt idx="396">
                  <c:v>0.2891331809</c:v>
                </c:pt>
                <c:pt idx="397">
                  <c:v>0.2891331809</c:v>
                </c:pt>
                <c:pt idx="398">
                  <c:v>0.2891331809</c:v>
                </c:pt>
                <c:pt idx="399">
                  <c:v>0.2923352837</c:v>
                </c:pt>
                <c:pt idx="400">
                  <c:v>0.2923352837</c:v>
                </c:pt>
                <c:pt idx="401">
                  <c:v>0.2923352837</c:v>
                </c:pt>
                <c:pt idx="402">
                  <c:v>0.2923352837</c:v>
                </c:pt>
                <c:pt idx="403">
                  <c:v>0.2955519415</c:v>
                </c:pt>
                <c:pt idx="404">
                  <c:v>0.2955519415</c:v>
                </c:pt>
                <c:pt idx="405">
                  <c:v>0.2955519415</c:v>
                </c:pt>
                <c:pt idx="406">
                  <c:v>0.2955519415</c:v>
                </c:pt>
                <c:pt idx="407">
                  <c:v>0.2955519415</c:v>
                </c:pt>
                <c:pt idx="408">
                  <c:v>0.2955519415</c:v>
                </c:pt>
                <c:pt idx="409">
                  <c:v>0.2987982459</c:v>
                </c:pt>
                <c:pt idx="410">
                  <c:v>0.2987982459</c:v>
                </c:pt>
                <c:pt idx="411">
                  <c:v>0.2987982459</c:v>
                </c:pt>
                <c:pt idx="412">
                  <c:v>0.2987982459</c:v>
                </c:pt>
                <c:pt idx="413">
                  <c:v>0.3020596494</c:v>
                </c:pt>
                <c:pt idx="414">
                  <c:v>0.3020596494</c:v>
                </c:pt>
                <c:pt idx="415">
                  <c:v>0.3020596494</c:v>
                </c:pt>
                <c:pt idx="416">
                  <c:v>0.3020596494</c:v>
                </c:pt>
                <c:pt idx="417">
                  <c:v>0.3086130799</c:v>
                </c:pt>
                <c:pt idx="418">
                  <c:v>0.3086130799</c:v>
                </c:pt>
                <c:pt idx="419">
                  <c:v>0.3086130799</c:v>
                </c:pt>
                <c:pt idx="420">
                  <c:v>0.3086130799</c:v>
                </c:pt>
                <c:pt idx="421">
                  <c:v>0.3119053986</c:v>
                </c:pt>
                <c:pt idx="422">
                  <c:v>0.3119053986</c:v>
                </c:pt>
                <c:pt idx="423">
                  <c:v>0.3151977173</c:v>
                </c:pt>
                <c:pt idx="424">
                  <c:v>0.3151977173</c:v>
                </c:pt>
                <c:pt idx="425">
                  <c:v>0.3184900359</c:v>
                </c:pt>
                <c:pt idx="426">
                  <c:v>0.3184900359</c:v>
                </c:pt>
                <c:pt idx="427">
                  <c:v>0.3184900359</c:v>
                </c:pt>
                <c:pt idx="428">
                  <c:v>0.3184900359</c:v>
                </c:pt>
                <c:pt idx="429">
                  <c:v>0.3217983367</c:v>
                </c:pt>
                <c:pt idx="430">
                  <c:v>0.3217983367</c:v>
                </c:pt>
                <c:pt idx="431">
                  <c:v>0.3217983367</c:v>
                </c:pt>
                <c:pt idx="432">
                  <c:v>0.3217983367</c:v>
                </c:pt>
                <c:pt idx="433">
                  <c:v>0.3251392316</c:v>
                </c:pt>
                <c:pt idx="434">
                  <c:v>0.3251392316</c:v>
                </c:pt>
                <c:pt idx="435">
                  <c:v>0.3251392316</c:v>
                </c:pt>
                <c:pt idx="436">
                  <c:v>0.3251392316</c:v>
                </c:pt>
                <c:pt idx="437">
                  <c:v>0.328496747900001</c:v>
                </c:pt>
                <c:pt idx="438">
                  <c:v>0.328496747900001</c:v>
                </c:pt>
                <c:pt idx="439">
                  <c:v>0.328496747900001</c:v>
                </c:pt>
                <c:pt idx="440">
                  <c:v>0.328496747900001</c:v>
                </c:pt>
                <c:pt idx="441">
                  <c:v>0.328496747900001</c:v>
                </c:pt>
                <c:pt idx="442">
                  <c:v>0.328496747900001</c:v>
                </c:pt>
                <c:pt idx="443">
                  <c:v>0.328496747900001</c:v>
                </c:pt>
                <c:pt idx="444">
                  <c:v>0.328496747900001</c:v>
                </c:pt>
                <c:pt idx="445">
                  <c:v>0.328496747900001</c:v>
                </c:pt>
                <c:pt idx="446">
                  <c:v>0.328496747900001</c:v>
                </c:pt>
                <c:pt idx="447">
                  <c:v>0.328496747900001</c:v>
                </c:pt>
                <c:pt idx="448">
                  <c:v>0.328496747900001</c:v>
                </c:pt>
                <c:pt idx="449">
                  <c:v>0.328496747900001</c:v>
                </c:pt>
                <c:pt idx="450">
                  <c:v>0.328496747900001</c:v>
                </c:pt>
                <c:pt idx="451">
                  <c:v>0.328496747900001</c:v>
                </c:pt>
                <c:pt idx="452">
                  <c:v>0.328496747900001</c:v>
                </c:pt>
                <c:pt idx="453">
                  <c:v>0.328496747900001</c:v>
                </c:pt>
                <c:pt idx="454">
                  <c:v>0.328496747900001</c:v>
                </c:pt>
                <c:pt idx="455">
                  <c:v>0.328496747900001</c:v>
                </c:pt>
                <c:pt idx="456">
                  <c:v>0.328496747900001</c:v>
                </c:pt>
                <c:pt idx="457">
                  <c:v>0.328496747900001</c:v>
                </c:pt>
                <c:pt idx="458">
                  <c:v>0.328496747900001</c:v>
                </c:pt>
                <c:pt idx="459">
                  <c:v>0.328496747900001</c:v>
                </c:pt>
                <c:pt idx="460">
                  <c:v>0.328496747900001</c:v>
                </c:pt>
                <c:pt idx="461">
                  <c:v>0.328496747900001</c:v>
                </c:pt>
                <c:pt idx="462">
                  <c:v>0.328496747900001</c:v>
                </c:pt>
                <c:pt idx="463">
                  <c:v>0.328496747900001</c:v>
                </c:pt>
                <c:pt idx="464">
                  <c:v>0.328496747900001</c:v>
                </c:pt>
                <c:pt idx="465">
                  <c:v>0.328496747900001</c:v>
                </c:pt>
                <c:pt idx="466">
                  <c:v>0.328496747900001</c:v>
                </c:pt>
                <c:pt idx="467">
                  <c:v>0.328496747900001</c:v>
                </c:pt>
                <c:pt idx="468">
                  <c:v>0.328496747900001</c:v>
                </c:pt>
                <c:pt idx="469">
                  <c:v>0.332126495200001</c:v>
                </c:pt>
                <c:pt idx="470">
                  <c:v>0.332126495200001</c:v>
                </c:pt>
                <c:pt idx="471">
                  <c:v>0.332126495200001</c:v>
                </c:pt>
                <c:pt idx="472">
                  <c:v>0.332126495200001</c:v>
                </c:pt>
                <c:pt idx="473">
                  <c:v>0.332126495200001</c:v>
                </c:pt>
                <c:pt idx="474">
                  <c:v>0.332126495200001</c:v>
                </c:pt>
                <c:pt idx="475">
                  <c:v>0.3357961298</c:v>
                </c:pt>
                <c:pt idx="476">
                  <c:v>0.3357961298</c:v>
                </c:pt>
                <c:pt idx="477">
                  <c:v>0.3394657645</c:v>
                </c:pt>
                <c:pt idx="478">
                  <c:v>0.3394657645</c:v>
                </c:pt>
                <c:pt idx="479">
                  <c:v>0.3394657645</c:v>
                </c:pt>
                <c:pt idx="480">
                  <c:v>0.3394657645</c:v>
                </c:pt>
                <c:pt idx="481">
                  <c:v>0.3394657645</c:v>
                </c:pt>
                <c:pt idx="482">
                  <c:v>0.3394657645</c:v>
                </c:pt>
                <c:pt idx="483">
                  <c:v>0.3469294282</c:v>
                </c:pt>
                <c:pt idx="484">
                  <c:v>0.3469294282</c:v>
                </c:pt>
                <c:pt idx="485">
                  <c:v>0.3469294282</c:v>
                </c:pt>
                <c:pt idx="486">
                  <c:v>0.3469294282</c:v>
                </c:pt>
                <c:pt idx="487">
                  <c:v>0.3469294282</c:v>
                </c:pt>
                <c:pt idx="488">
                  <c:v>0.3469294282</c:v>
                </c:pt>
                <c:pt idx="489">
                  <c:v>0.3507263501</c:v>
                </c:pt>
                <c:pt idx="490">
                  <c:v>0.3507263501</c:v>
                </c:pt>
                <c:pt idx="491">
                  <c:v>0.354523272</c:v>
                </c:pt>
                <c:pt idx="492">
                  <c:v>0.354523272</c:v>
                </c:pt>
                <c:pt idx="493">
                  <c:v>0.354523272</c:v>
                </c:pt>
                <c:pt idx="494">
                  <c:v>0.354523272</c:v>
                </c:pt>
                <c:pt idx="495">
                  <c:v>0.354523272</c:v>
                </c:pt>
                <c:pt idx="496">
                  <c:v>0.354523272</c:v>
                </c:pt>
                <c:pt idx="497">
                  <c:v>0.354523272</c:v>
                </c:pt>
                <c:pt idx="498">
                  <c:v>0.354523272</c:v>
                </c:pt>
                <c:pt idx="499">
                  <c:v>0.358388402100001</c:v>
                </c:pt>
                <c:pt idx="500">
                  <c:v>0.358388402100001</c:v>
                </c:pt>
                <c:pt idx="501">
                  <c:v>0.358388402100001</c:v>
                </c:pt>
                <c:pt idx="502">
                  <c:v>0.358388402100001</c:v>
                </c:pt>
                <c:pt idx="503">
                  <c:v>0.3622769573</c:v>
                </c:pt>
                <c:pt idx="504">
                  <c:v>0.3622769573</c:v>
                </c:pt>
                <c:pt idx="505">
                  <c:v>0.3622769573</c:v>
                </c:pt>
                <c:pt idx="506">
                  <c:v>0.3622769573</c:v>
                </c:pt>
                <c:pt idx="507">
                  <c:v>0.3661893686</c:v>
                </c:pt>
                <c:pt idx="508">
                  <c:v>0.3661893686</c:v>
                </c:pt>
                <c:pt idx="509">
                  <c:v>0.3661893686</c:v>
                </c:pt>
                <c:pt idx="510">
                  <c:v>0.3661893686</c:v>
                </c:pt>
                <c:pt idx="511">
                  <c:v>0.3661893686</c:v>
                </c:pt>
                <c:pt idx="512">
                  <c:v>0.3661893686</c:v>
                </c:pt>
                <c:pt idx="513">
                  <c:v>0.370150685</c:v>
                </c:pt>
                <c:pt idx="514">
                  <c:v>0.370150685</c:v>
                </c:pt>
                <c:pt idx="515">
                  <c:v>0.370150685</c:v>
                </c:pt>
                <c:pt idx="516">
                  <c:v>0.370150685</c:v>
                </c:pt>
                <c:pt idx="517">
                  <c:v>0.370150685</c:v>
                </c:pt>
                <c:pt idx="518">
                  <c:v>0.370150685</c:v>
                </c:pt>
                <c:pt idx="519">
                  <c:v>0.370150685</c:v>
                </c:pt>
                <c:pt idx="520">
                  <c:v>0.370150685</c:v>
                </c:pt>
                <c:pt idx="521">
                  <c:v>0.370150685</c:v>
                </c:pt>
                <c:pt idx="522">
                  <c:v>0.370150685</c:v>
                </c:pt>
                <c:pt idx="523">
                  <c:v>0.374214229</c:v>
                </c:pt>
                <c:pt idx="524">
                  <c:v>0.374214229</c:v>
                </c:pt>
                <c:pt idx="525">
                  <c:v>0.374214229</c:v>
                </c:pt>
                <c:pt idx="526">
                  <c:v>0.374214229</c:v>
                </c:pt>
                <c:pt idx="527">
                  <c:v>0.374214229</c:v>
                </c:pt>
                <c:pt idx="528">
                  <c:v>0.374214229</c:v>
                </c:pt>
                <c:pt idx="529">
                  <c:v>0.374214229</c:v>
                </c:pt>
                <c:pt idx="530">
                  <c:v>0.374214229</c:v>
                </c:pt>
                <c:pt idx="531">
                  <c:v>0.374214229</c:v>
                </c:pt>
                <c:pt idx="532">
                  <c:v>0.374214229</c:v>
                </c:pt>
                <c:pt idx="533">
                  <c:v>0.374214229</c:v>
                </c:pt>
                <c:pt idx="534">
                  <c:v>0.374214229</c:v>
                </c:pt>
                <c:pt idx="535">
                  <c:v>0.374214229</c:v>
                </c:pt>
                <c:pt idx="536">
                  <c:v>0.374214229</c:v>
                </c:pt>
                <c:pt idx="537">
                  <c:v>0.374214229</c:v>
                </c:pt>
                <c:pt idx="538">
                  <c:v>0.374214229</c:v>
                </c:pt>
                <c:pt idx="539">
                  <c:v>0.374214229</c:v>
                </c:pt>
                <c:pt idx="540">
                  <c:v>0.374214229</c:v>
                </c:pt>
                <c:pt idx="541">
                  <c:v>0.378529992900001</c:v>
                </c:pt>
                <c:pt idx="542">
                  <c:v>0.378529992900001</c:v>
                </c:pt>
                <c:pt idx="543">
                  <c:v>0.378529992900001</c:v>
                </c:pt>
                <c:pt idx="544">
                  <c:v>0.378529992900001</c:v>
                </c:pt>
                <c:pt idx="545">
                  <c:v>0.382875937000001</c:v>
                </c:pt>
                <c:pt idx="546">
                  <c:v>0.382875937000001</c:v>
                </c:pt>
                <c:pt idx="547">
                  <c:v>0.382875937000001</c:v>
                </c:pt>
                <c:pt idx="548">
                  <c:v>0.382875937000001</c:v>
                </c:pt>
                <c:pt idx="549">
                  <c:v>0.382875937000001</c:v>
                </c:pt>
                <c:pt idx="550">
                  <c:v>0.382875937000001</c:v>
                </c:pt>
                <c:pt idx="551">
                  <c:v>0.387283966</c:v>
                </c:pt>
                <c:pt idx="552">
                  <c:v>0.387283966</c:v>
                </c:pt>
                <c:pt idx="553">
                  <c:v>0.387283966</c:v>
                </c:pt>
                <c:pt idx="554">
                  <c:v>0.387283966</c:v>
                </c:pt>
                <c:pt idx="555">
                  <c:v>0.387283966</c:v>
                </c:pt>
                <c:pt idx="556">
                  <c:v>0.387283966</c:v>
                </c:pt>
                <c:pt idx="557">
                  <c:v>0.387283966</c:v>
                </c:pt>
                <c:pt idx="558">
                  <c:v>0.387283966</c:v>
                </c:pt>
                <c:pt idx="559">
                  <c:v>0.387283966</c:v>
                </c:pt>
                <c:pt idx="560">
                  <c:v>0.387283966</c:v>
                </c:pt>
                <c:pt idx="561">
                  <c:v>0.387283966</c:v>
                </c:pt>
                <c:pt idx="562">
                  <c:v>0.387283966</c:v>
                </c:pt>
                <c:pt idx="563">
                  <c:v>0.387283966</c:v>
                </c:pt>
                <c:pt idx="564">
                  <c:v>0.387283966</c:v>
                </c:pt>
                <c:pt idx="565">
                  <c:v>0.387283966</c:v>
                </c:pt>
                <c:pt idx="566">
                  <c:v>0.387283966</c:v>
                </c:pt>
                <c:pt idx="567">
                  <c:v>0.387283966</c:v>
                </c:pt>
                <c:pt idx="568">
                  <c:v>0.387283966</c:v>
                </c:pt>
                <c:pt idx="569">
                  <c:v>0.3920337027</c:v>
                </c:pt>
                <c:pt idx="570">
                  <c:v>0.3920337027</c:v>
                </c:pt>
                <c:pt idx="571">
                  <c:v>0.3967834394</c:v>
                </c:pt>
                <c:pt idx="572">
                  <c:v>0.3967834394</c:v>
                </c:pt>
                <c:pt idx="573">
                  <c:v>0.3967834394</c:v>
                </c:pt>
                <c:pt idx="574">
                  <c:v>0.3967834394</c:v>
                </c:pt>
                <c:pt idx="575">
                  <c:v>0.3967834394</c:v>
                </c:pt>
                <c:pt idx="576">
                  <c:v>0.3967834394</c:v>
                </c:pt>
                <c:pt idx="577">
                  <c:v>0.3967834394</c:v>
                </c:pt>
                <c:pt idx="578">
                  <c:v>0.3967834394</c:v>
                </c:pt>
                <c:pt idx="579">
                  <c:v>0.3967834394</c:v>
                </c:pt>
                <c:pt idx="580">
                  <c:v>0.3967834394</c:v>
                </c:pt>
                <c:pt idx="581">
                  <c:v>0.3967834394</c:v>
                </c:pt>
                <c:pt idx="582">
                  <c:v>0.3967834394</c:v>
                </c:pt>
                <c:pt idx="583">
                  <c:v>0.401852486200001</c:v>
                </c:pt>
                <c:pt idx="584">
                  <c:v>0.401852486200001</c:v>
                </c:pt>
                <c:pt idx="585">
                  <c:v>0.401852486200001</c:v>
                </c:pt>
                <c:pt idx="586">
                  <c:v>0.401852486200001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8773160"/>
        <c:axId val="-2051934552"/>
      </c:scatterChart>
      <c:valAx>
        <c:axId val="2128773160"/>
        <c:scaling>
          <c:orientation val="minMax"/>
          <c:max val="6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 since randomization</a:t>
                </a:r>
              </a:p>
            </c:rich>
          </c:tx>
          <c:layout>
            <c:manualLayout>
              <c:xMode val="edge"/>
              <c:yMode val="edge"/>
              <c:x val="0.359455584718577"/>
              <c:y val="0.9198981470599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-2051934552"/>
        <c:crosses val="autoZero"/>
        <c:crossBetween val="midCat"/>
        <c:majorUnit val="6.0"/>
      </c:valAx>
      <c:valAx>
        <c:axId val="-2051934552"/>
        <c:scaling>
          <c:orientation val="minMax"/>
          <c:max val="0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Event Rate</a:t>
                </a:r>
              </a:p>
            </c:rich>
          </c:tx>
          <c:layout>
            <c:manualLayout>
              <c:xMode val="edge"/>
              <c:yMode val="edge"/>
              <c:x val="0.000545778563335707"/>
              <c:y val="0.3274402594996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2128773160"/>
        <c:crosses val="autoZero"/>
        <c:crossBetween val="midCat"/>
        <c:majorUnit val="0.1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solidFill>
            <a:schemeClr val="bg2"/>
          </a:solidFill>
          <a:latin typeface="Avenir Book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39072615923"/>
          <c:y val="0.0208272536800905"/>
          <c:w val="0.861044619422574"/>
          <c:h val="0.812711757674274"/>
        </c:manualLayout>
      </c:layout>
      <c:scatterChart>
        <c:scatterStyle val="lineMarker"/>
        <c:varyColors val="0"/>
        <c:ser>
          <c:idx val="3"/>
          <c:order val="0"/>
          <c:tx>
            <c:v>Placebo Infusions/Placebo Vitamins</c:v>
          </c:tx>
          <c:spPr>
            <a:ln>
              <a:noFill/>
              <a:prstDash val="solid"/>
            </a:ln>
          </c:spPr>
          <c:marker>
            <c:symbol val="none"/>
          </c:marker>
          <c:xVal>
            <c:numRef>
              <c:f>forgraphics!$B$1533:$B$2119</c:f>
              <c:numCache>
                <c:formatCode>General</c:formatCode>
                <c:ptCount val="587"/>
                <c:pt idx="0">
                  <c:v>0.0</c:v>
                </c:pt>
                <c:pt idx="1">
                  <c:v>0.0</c:v>
                </c:pt>
                <c:pt idx="2">
                  <c:v>0.0328542094</c:v>
                </c:pt>
                <c:pt idx="3">
                  <c:v>0.0328542094</c:v>
                </c:pt>
                <c:pt idx="4">
                  <c:v>0.4928131417</c:v>
                </c:pt>
                <c:pt idx="5">
                  <c:v>0.4928131417</c:v>
                </c:pt>
                <c:pt idx="6">
                  <c:v>0.624229979500001</c:v>
                </c:pt>
                <c:pt idx="7">
                  <c:v>0.624229979500001</c:v>
                </c:pt>
                <c:pt idx="8">
                  <c:v>0.6570841889</c:v>
                </c:pt>
                <c:pt idx="9">
                  <c:v>0.6570841889</c:v>
                </c:pt>
                <c:pt idx="10">
                  <c:v>0.755646817200002</c:v>
                </c:pt>
                <c:pt idx="11">
                  <c:v>0.755646817200002</c:v>
                </c:pt>
                <c:pt idx="12">
                  <c:v>0.7885010267</c:v>
                </c:pt>
                <c:pt idx="13">
                  <c:v>0.7885010267</c:v>
                </c:pt>
                <c:pt idx="14">
                  <c:v>0.821355236100001</c:v>
                </c:pt>
                <c:pt idx="15">
                  <c:v>0.821355236100001</c:v>
                </c:pt>
                <c:pt idx="16">
                  <c:v>0.9199178645</c:v>
                </c:pt>
                <c:pt idx="17">
                  <c:v>0.9199178645</c:v>
                </c:pt>
                <c:pt idx="18">
                  <c:v>1.1498973306</c:v>
                </c:pt>
                <c:pt idx="19">
                  <c:v>1.1498973306</c:v>
                </c:pt>
                <c:pt idx="20">
                  <c:v>1.412731006199998</c:v>
                </c:pt>
                <c:pt idx="21">
                  <c:v>1.412731006199998</c:v>
                </c:pt>
                <c:pt idx="22">
                  <c:v>1.609856262799999</c:v>
                </c:pt>
                <c:pt idx="23">
                  <c:v>1.609856262799999</c:v>
                </c:pt>
                <c:pt idx="24">
                  <c:v>1.7412731006</c:v>
                </c:pt>
                <c:pt idx="25">
                  <c:v>1.7412731006</c:v>
                </c:pt>
                <c:pt idx="26">
                  <c:v>1.8069815195</c:v>
                </c:pt>
                <c:pt idx="27">
                  <c:v>1.8069815195</c:v>
                </c:pt>
                <c:pt idx="28">
                  <c:v>1.839835729</c:v>
                </c:pt>
                <c:pt idx="29">
                  <c:v>1.839835729</c:v>
                </c:pt>
                <c:pt idx="30">
                  <c:v>1.872689938400001</c:v>
                </c:pt>
                <c:pt idx="31">
                  <c:v>1.872689938400001</c:v>
                </c:pt>
                <c:pt idx="32">
                  <c:v>1.905544147799997</c:v>
                </c:pt>
                <c:pt idx="33">
                  <c:v>1.905544147799997</c:v>
                </c:pt>
                <c:pt idx="34">
                  <c:v>2.036960985599998</c:v>
                </c:pt>
                <c:pt idx="35">
                  <c:v>2.036960985599998</c:v>
                </c:pt>
                <c:pt idx="36">
                  <c:v>2.069815195099998</c:v>
                </c:pt>
                <c:pt idx="37">
                  <c:v>2.069815195099998</c:v>
                </c:pt>
                <c:pt idx="38">
                  <c:v>2.1683778234</c:v>
                </c:pt>
                <c:pt idx="39">
                  <c:v>2.1683778234</c:v>
                </c:pt>
                <c:pt idx="40">
                  <c:v>2.4969199179</c:v>
                </c:pt>
                <c:pt idx="41">
                  <c:v>2.4969199179</c:v>
                </c:pt>
                <c:pt idx="42">
                  <c:v>2.5297741273</c:v>
                </c:pt>
                <c:pt idx="43">
                  <c:v>2.5297741273</c:v>
                </c:pt>
                <c:pt idx="44">
                  <c:v>2.562628336799999</c:v>
                </c:pt>
                <c:pt idx="45">
                  <c:v>2.562628336799999</c:v>
                </c:pt>
                <c:pt idx="46">
                  <c:v>2.5954825462</c:v>
                </c:pt>
                <c:pt idx="47">
                  <c:v>2.5954825462</c:v>
                </c:pt>
                <c:pt idx="48">
                  <c:v>2.7597535934</c:v>
                </c:pt>
                <c:pt idx="49">
                  <c:v>2.7597535934</c:v>
                </c:pt>
                <c:pt idx="50">
                  <c:v>2.7926078029</c:v>
                </c:pt>
                <c:pt idx="51">
                  <c:v>2.7926078029</c:v>
                </c:pt>
                <c:pt idx="52">
                  <c:v>3.0554414784</c:v>
                </c:pt>
                <c:pt idx="53">
                  <c:v>3.0554414784</c:v>
                </c:pt>
                <c:pt idx="54">
                  <c:v>3.186858316199998</c:v>
                </c:pt>
                <c:pt idx="55">
                  <c:v>3.186858316199998</c:v>
                </c:pt>
                <c:pt idx="56">
                  <c:v>3.4168377823</c:v>
                </c:pt>
                <c:pt idx="57">
                  <c:v>3.4168377823</c:v>
                </c:pt>
                <c:pt idx="58">
                  <c:v>3.4496919918</c:v>
                </c:pt>
                <c:pt idx="59">
                  <c:v>3.4496919918</c:v>
                </c:pt>
                <c:pt idx="60">
                  <c:v>4.1396303901</c:v>
                </c:pt>
                <c:pt idx="61">
                  <c:v>4.1396303901</c:v>
                </c:pt>
                <c:pt idx="62">
                  <c:v>4.205338808999993</c:v>
                </c:pt>
                <c:pt idx="63">
                  <c:v>4.205338808999993</c:v>
                </c:pt>
                <c:pt idx="64">
                  <c:v>4.5667351129</c:v>
                </c:pt>
                <c:pt idx="65">
                  <c:v>4.5667351129</c:v>
                </c:pt>
                <c:pt idx="66">
                  <c:v>4.5995893224</c:v>
                </c:pt>
                <c:pt idx="67">
                  <c:v>4.5995893224</c:v>
                </c:pt>
                <c:pt idx="68">
                  <c:v>4.632443531799994</c:v>
                </c:pt>
                <c:pt idx="69">
                  <c:v>4.632443531799994</c:v>
                </c:pt>
                <c:pt idx="70">
                  <c:v>4.8295687885</c:v>
                </c:pt>
                <c:pt idx="71">
                  <c:v>4.8295687885</c:v>
                </c:pt>
                <c:pt idx="72">
                  <c:v>4.862422997899982</c:v>
                </c:pt>
                <c:pt idx="73">
                  <c:v>4.862422997899982</c:v>
                </c:pt>
                <c:pt idx="74">
                  <c:v>5.125256673499978</c:v>
                </c:pt>
                <c:pt idx="75">
                  <c:v>5.125256673499978</c:v>
                </c:pt>
                <c:pt idx="76">
                  <c:v>5.2895277207</c:v>
                </c:pt>
                <c:pt idx="77">
                  <c:v>5.2895277207</c:v>
                </c:pt>
                <c:pt idx="78">
                  <c:v>5.716632443500006</c:v>
                </c:pt>
                <c:pt idx="79">
                  <c:v>5.716632443500006</c:v>
                </c:pt>
                <c:pt idx="80">
                  <c:v>5.9466119097</c:v>
                </c:pt>
                <c:pt idx="81">
                  <c:v>5.9466119097</c:v>
                </c:pt>
                <c:pt idx="82">
                  <c:v>6.045174537999968</c:v>
                </c:pt>
                <c:pt idx="83">
                  <c:v>6.045174537999968</c:v>
                </c:pt>
                <c:pt idx="84">
                  <c:v>6.209445585200007</c:v>
                </c:pt>
                <c:pt idx="85">
                  <c:v>6.209445585200007</c:v>
                </c:pt>
                <c:pt idx="86">
                  <c:v>6.2751540041</c:v>
                </c:pt>
                <c:pt idx="87">
                  <c:v>6.2751540041</c:v>
                </c:pt>
                <c:pt idx="88">
                  <c:v>6.5708418891</c:v>
                </c:pt>
                <c:pt idx="89">
                  <c:v>6.5708418891</c:v>
                </c:pt>
                <c:pt idx="90">
                  <c:v>6.8008213552</c:v>
                </c:pt>
                <c:pt idx="91">
                  <c:v>6.8008213552</c:v>
                </c:pt>
                <c:pt idx="92">
                  <c:v>7.096509240199993</c:v>
                </c:pt>
                <c:pt idx="93">
                  <c:v>7.096509240199993</c:v>
                </c:pt>
                <c:pt idx="94">
                  <c:v>7.326488706399979</c:v>
                </c:pt>
                <c:pt idx="95">
                  <c:v>7.326488706399979</c:v>
                </c:pt>
                <c:pt idx="96">
                  <c:v>7.4250513347</c:v>
                </c:pt>
                <c:pt idx="97">
                  <c:v>7.4250513347</c:v>
                </c:pt>
                <c:pt idx="98">
                  <c:v>7.65503080079997</c:v>
                </c:pt>
                <c:pt idx="99">
                  <c:v>7.65503080079997</c:v>
                </c:pt>
                <c:pt idx="100">
                  <c:v>7.720739219699982</c:v>
                </c:pt>
                <c:pt idx="101">
                  <c:v>7.720739219699982</c:v>
                </c:pt>
                <c:pt idx="102">
                  <c:v>8.279260780299987</c:v>
                </c:pt>
                <c:pt idx="103">
                  <c:v>8.279260780299987</c:v>
                </c:pt>
                <c:pt idx="104">
                  <c:v>8.312114989700004</c:v>
                </c:pt>
                <c:pt idx="105">
                  <c:v>8.312114989700004</c:v>
                </c:pt>
                <c:pt idx="106">
                  <c:v>8.410677618100004</c:v>
                </c:pt>
                <c:pt idx="107">
                  <c:v>8.410677618100004</c:v>
                </c:pt>
                <c:pt idx="108">
                  <c:v>8.509240246400002</c:v>
                </c:pt>
                <c:pt idx="109">
                  <c:v>8.509240246400002</c:v>
                </c:pt>
                <c:pt idx="110">
                  <c:v>8.804928131399998</c:v>
                </c:pt>
                <c:pt idx="111">
                  <c:v>8.804928131399998</c:v>
                </c:pt>
                <c:pt idx="112">
                  <c:v>9.199178644799998</c:v>
                </c:pt>
                <c:pt idx="113">
                  <c:v>9.199178644799998</c:v>
                </c:pt>
                <c:pt idx="114">
                  <c:v>9.2648870637</c:v>
                </c:pt>
                <c:pt idx="115">
                  <c:v>9.2648870637</c:v>
                </c:pt>
                <c:pt idx="116">
                  <c:v>9.494866529800004</c:v>
                </c:pt>
                <c:pt idx="117">
                  <c:v>9.494866529800004</c:v>
                </c:pt>
                <c:pt idx="118">
                  <c:v>9.560574948700004</c:v>
                </c:pt>
                <c:pt idx="119">
                  <c:v>9.560574948700004</c:v>
                </c:pt>
                <c:pt idx="120">
                  <c:v>9.659137577000018</c:v>
                </c:pt>
                <c:pt idx="121">
                  <c:v>9.659137577000018</c:v>
                </c:pt>
                <c:pt idx="122">
                  <c:v>10.020533881</c:v>
                </c:pt>
                <c:pt idx="123">
                  <c:v>10.020533881</c:v>
                </c:pt>
                <c:pt idx="124">
                  <c:v>10.05338809</c:v>
                </c:pt>
                <c:pt idx="125">
                  <c:v>10.05338809</c:v>
                </c:pt>
                <c:pt idx="126">
                  <c:v>10.151950719</c:v>
                </c:pt>
                <c:pt idx="127">
                  <c:v>10.151950719</c:v>
                </c:pt>
                <c:pt idx="128">
                  <c:v>10.184804928</c:v>
                </c:pt>
                <c:pt idx="129">
                  <c:v>10.184804928</c:v>
                </c:pt>
                <c:pt idx="130">
                  <c:v>10.316221766</c:v>
                </c:pt>
                <c:pt idx="131">
                  <c:v>10.316221766</c:v>
                </c:pt>
                <c:pt idx="132">
                  <c:v>10.349075975</c:v>
                </c:pt>
                <c:pt idx="133">
                  <c:v>10.349075975</c:v>
                </c:pt>
                <c:pt idx="134">
                  <c:v>10.41478439400001</c:v>
                </c:pt>
                <c:pt idx="135">
                  <c:v>10.41478439400001</c:v>
                </c:pt>
                <c:pt idx="136">
                  <c:v>10.48049281300002</c:v>
                </c:pt>
                <c:pt idx="137">
                  <c:v>10.48049281300002</c:v>
                </c:pt>
                <c:pt idx="138">
                  <c:v>10.874743326</c:v>
                </c:pt>
                <c:pt idx="139">
                  <c:v>10.874743326</c:v>
                </c:pt>
                <c:pt idx="140">
                  <c:v>11.104722793</c:v>
                </c:pt>
                <c:pt idx="141">
                  <c:v>11.104722793</c:v>
                </c:pt>
                <c:pt idx="142">
                  <c:v>11.36755646800001</c:v>
                </c:pt>
                <c:pt idx="143">
                  <c:v>11.36755646800001</c:v>
                </c:pt>
                <c:pt idx="144">
                  <c:v>11.926078029</c:v>
                </c:pt>
                <c:pt idx="145">
                  <c:v>11.926078029</c:v>
                </c:pt>
                <c:pt idx="146">
                  <c:v>12.18891170399999</c:v>
                </c:pt>
                <c:pt idx="147">
                  <c:v>12.18891170399999</c:v>
                </c:pt>
                <c:pt idx="148">
                  <c:v>12.517453799</c:v>
                </c:pt>
                <c:pt idx="149">
                  <c:v>12.517453799</c:v>
                </c:pt>
                <c:pt idx="150">
                  <c:v>12.58316221800001</c:v>
                </c:pt>
                <c:pt idx="151">
                  <c:v>12.58316221800001</c:v>
                </c:pt>
                <c:pt idx="152">
                  <c:v>12.944558522</c:v>
                </c:pt>
                <c:pt idx="153">
                  <c:v>12.944558522</c:v>
                </c:pt>
                <c:pt idx="154">
                  <c:v>13.60164271</c:v>
                </c:pt>
                <c:pt idx="155">
                  <c:v>13.60164271</c:v>
                </c:pt>
                <c:pt idx="156">
                  <c:v>13.765913758</c:v>
                </c:pt>
                <c:pt idx="157">
                  <c:v>13.765913758</c:v>
                </c:pt>
                <c:pt idx="158">
                  <c:v>14.028747433</c:v>
                </c:pt>
                <c:pt idx="159">
                  <c:v>14.028747433</c:v>
                </c:pt>
                <c:pt idx="160">
                  <c:v>14.09445585200001</c:v>
                </c:pt>
                <c:pt idx="161">
                  <c:v>14.09445585200001</c:v>
                </c:pt>
                <c:pt idx="162">
                  <c:v>14.16016427100001</c:v>
                </c:pt>
                <c:pt idx="163">
                  <c:v>14.16016427100001</c:v>
                </c:pt>
                <c:pt idx="164">
                  <c:v>14.258726899</c:v>
                </c:pt>
                <c:pt idx="165">
                  <c:v>14.258726899</c:v>
                </c:pt>
                <c:pt idx="166">
                  <c:v>14.45585215600002</c:v>
                </c:pt>
                <c:pt idx="167">
                  <c:v>14.45585215600002</c:v>
                </c:pt>
                <c:pt idx="168">
                  <c:v>14.784394251</c:v>
                </c:pt>
                <c:pt idx="169">
                  <c:v>14.784394251</c:v>
                </c:pt>
                <c:pt idx="170">
                  <c:v>14.88295687900002</c:v>
                </c:pt>
                <c:pt idx="171">
                  <c:v>14.88295687900002</c:v>
                </c:pt>
                <c:pt idx="172">
                  <c:v>14.948665298</c:v>
                </c:pt>
                <c:pt idx="173">
                  <c:v>14.948665298</c:v>
                </c:pt>
                <c:pt idx="174">
                  <c:v>15.047227926</c:v>
                </c:pt>
                <c:pt idx="175">
                  <c:v>15.047227926</c:v>
                </c:pt>
                <c:pt idx="176">
                  <c:v>15.211498973</c:v>
                </c:pt>
                <c:pt idx="177">
                  <c:v>15.211498973</c:v>
                </c:pt>
                <c:pt idx="178">
                  <c:v>15.441478439</c:v>
                </c:pt>
                <c:pt idx="179">
                  <c:v>15.441478439</c:v>
                </c:pt>
                <c:pt idx="180">
                  <c:v>15.57289527700002</c:v>
                </c:pt>
                <c:pt idx="181">
                  <c:v>15.57289527700002</c:v>
                </c:pt>
                <c:pt idx="182">
                  <c:v>15.90143737200001</c:v>
                </c:pt>
                <c:pt idx="183">
                  <c:v>15.90143737200001</c:v>
                </c:pt>
                <c:pt idx="184">
                  <c:v>16.32854209399995</c:v>
                </c:pt>
                <c:pt idx="185">
                  <c:v>16.32854209399995</c:v>
                </c:pt>
                <c:pt idx="186">
                  <c:v>16.427104723</c:v>
                </c:pt>
                <c:pt idx="187">
                  <c:v>16.427104723</c:v>
                </c:pt>
                <c:pt idx="188">
                  <c:v>16.854209446</c:v>
                </c:pt>
                <c:pt idx="189">
                  <c:v>16.854209446</c:v>
                </c:pt>
                <c:pt idx="190">
                  <c:v>16.95277207399984</c:v>
                </c:pt>
                <c:pt idx="191">
                  <c:v>16.95277207399984</c:v>
                </c:pt>
                <c:pt idx="192">
                  <c:v>17.01848049299999</c:v>
                </c:pt>
                <c:pt idx="193">
                  <c:v>17.01848049299999</c:v>
                </c:pt>
                <c:pt idx="194">
                  <c:v>17.117043121</c:v>
                </c:pt>
                <c:pt idx="195">
                  <c:v>17.117043121</c:v>
                </c:pt>
                <c:pt idx="196">
                  <c:v>17.248459959</c:v>
                </c:pt>
                <c:pt idx="197">
                  <c:v>17.248459959</c:v>
                </c:pt>
                <c:pt idx="198">
                  <c:v>17.31416837800004</c:v>
                </c:pt>
                <c:pt idx="199">
                  <c:v>17.31416837800004</c:v>
                </c:pt>
                <c:pt idx="200">
                  <c:v>17.675564682</c:v>
                </c:pt>
                <c:pt idx="201">
                  <c:v>17.675564682</c:v>
                </c:pt>
                <c:pt idx="202">
                  <c:v>17.80698152000002</c:v>
                </c:pt>
                <c:pt idx="203">
                  <c:v>17.80698152000002</c:v>
                </c:pt>
                <c:pt idx="204">
                  <c:v>17.87268993799997</c:v>
                </c:pt>
                <c:pt idx="205">
                  <c:v>17.87268993799997</c:v>
                </c:pt>
                <c:pt idx="206">
                  <c:v>18.004106776</c:v>
                </c:pt>
                <c:pt idx="207">
                  <c:v>18.004106776</c:v>
                </c:pt>
                <c:pt idx="208">
                  <c:v>18.33264887099998</c:v>
                </c:pt>
                <c:pt idx="209">
                  <c:v>18.33264887099998</c:v>
                </c:pt>
                <c:pt idx="210">
                  <c:v>18.43121149900002</c:v>
                </c:pt>
                <c:pt idx="211">
                  <c:v>18.43121149900002</c:v>
                </c:pt>
                <c:pt idx="212">
                  <c:v>18.56262833699995</c:v>
                </c:pt>
                <c:pt idx="213">
                  <c:v>18.56262833699995</c:v>
                </c:pt>
                <c:pt idx="214">
                  <c:v>18.59548254599995</c:v>
                </c:pt>
                <c:pt idx="215">
                  <c:v>18.59548254599995</c:v>
                </c:pt>
                <c:pt idx="216">
                  <c:v>18.85831622199998</c:v>
                </c:pt>
                <c:pt idx="217">
                  <c:v>18.85831622199998</c:v>
                </c:pt>
                <c:pt idx="218">
                  <c:v>18.95687885</c:v>
                </c:pt>
                <c:pt idx="219">
                  <c:v>18.95687885</c:v>
                </c:pt>
                <c:pt idx="220">
                  <c:v>19.35112936299999</c:v>
                </c:pt>
                <c:pt idx="221">
                  <c:v>19.35112936299999</c:v>
                </c:pt>
                <c:pt idx="222">
                  <c:v>19.38398357299997</c:v>
                </c:pt>
                <c:pt idx="223">
                  <c:v>19.38398357299997</c:v>
                </c:pt>
                <c:pt idx="224">
                  <c:v>19.58110883</c:v>
                </c:pt>
                <c:pt idx="225">
                  <c:v>19.58110883</c:v>
                </c:pt>
                <c:pt idx="226">
                  <c:v>19.909650924</c:v>
                </c:pt>
                <c:pt idx="227">
                  <c:v>19.909650924</c:v>
                </c:pt>
                <c:pt idx="228">
                  <c:v>19.94250513299997</c:v>
                </c:pt>
                <c:pt idx="229">
                  <c:v>19.94250513299997</c:v>
                </c:pt>
                <c:pt idx="230">
                  <c:v>20.073921971</c:v>
                </c:pt>
                <c:pt idx="231">
                  <c:v>20.073921971</c:v>
                </c:pt>
                <c:pt idx="232">
                  <c:v>20.106776181</c:v>
                </c:pt>
                <c:pt idx="233">
                  <c:v>20.106776181</c:v>
                </c:pt>
                <c:pt idx="234">
                  <c:v>20.1724846</c:v>
                </c:pt>
                <c:pt idx="235">
                  <c:v>20.1724846</c:v>
                </c:pt>
                <c:pt idx="236">
                  <c:v>20.20533880899997</c:v>
                </c:pt>
                <c:pt idx="237">
                  <c:v>20.20533880899997</c:v>
                </c:pt>
                <c:pt idx="238">
                  <c:v>20.238193018</c:v>
                </c:pt>
                <c:pt idx="239">
                  <c:v>20.238193018</c:v>
                </c:pt>
                <c:pt idx="240">
                  <c:v>20.43531827499996</c:v>
                </c:pt>
                <c:pt idx="241">
                  <c:v>20.43531827499996</c:v>
                </c:pt>
                <c:pt idx="242">
                  <c:v>20.53388090300002</c:v>
                </c:pt>
                <c:pt idx="243">
                  <c:v>20.53388090300002</c:v>
                </c:pt>
                <c:pt idx="244">
                  <c:v>20.566735113</c:v>
                </c:pt>
                <c:pt idx="245">
                  <c:v>20.566735113</c:v>
                </c:pt>
                <c:pt idx="246">
                  <c:v>20.599589322</c:v>
                </c:pt>
                <c:pt idx="247">
                  <c:v>20.599589322</c:v>
                </c:pt>
                <c:pt idx="248">
                  <c:v>20.92813141699999</c:v>
                </c:pt>
                <c:pt idx="249">
                  <c:v>20.92813141699999</c:v>
                </c:pt>
                <c:pt idx="250">
                  <c:v>21.02669404499999</c:v>
                </c:pt>
                <c:pt idx="251">
                  <c:v>21.02669404499999</c:v>
                </c:pt>
                <c:pt idx="252">
                  <c:v>21.19096509200003</c:v>
                </c:pt>
                <c:pt idx="253">
                  <c:v>21.19096509200003</c:v>
                </c:pt>
                <c:pt idx="254">
                  <c:v>21.48665297699984</c:v>
                </c:pt>
                <c:pt idx="255">
                  <c:v>21.48665297699984</c:v>
                </c:pt>
                <c:pt idx="256">
                  <c:v>21.55236139599999</c:v>
                </c:pt>
                <c:pt idx="257">
                  <c:v>21.55236139599999</c:v>
                </c:pt>
                <c:pt idx="258">
                  <c:v>21.650924025</c:v>
                </c:pt>
                <c:pt idx="259">
                  <c:v>21.650924025</c:v>
                </c:pt>
                <c:pt idx="260">
                  <c:v>21.749486653</c:v>
                </c:pt>
                <c:pt idx="261">
                  <c:v>21.749486653</c:v>
                </c:pt>
                <c:pt idx="262">
                  <c:v>22.63655030800002</c:v>
                </c:pt>
                <c:pt idx="263">
                  <c:v>22.63655030800002</c:v>
                </c:pt>
                <c:pt idx="264">
                  <c:v>22.70225872700002</c:v>
                </c:pt>
                <c:pt idx="265">
                  <c:v>22.70225872700002</c:v>
                </c:pt>
                <c:pt idx="266">
                  <c:v>23.03080082100002</c:v>
                </c:pt>
                <c:pt idx="267">
                  <c:v>23.03080082100002</c:v>
                </c:pt>
                <c:pt idx="268">
                  <c:v>23.72073921999995</c:v>
                </c:pt>
                <c:pt idx="269">
                  <c:v>23.72073921999995</c:v>
                </c:pt>
                <c:pt idx="270">
                  <c:v>23.753593429</c:v>
                </c:pt>
                <c:pt idx="271">
                  <c:v>23.753593429</c:v>
                </c:pt>
                <c:pt idx="272">
                  <c:v>23.88501026699997</c:v>
                </c:pt>
                <c:pt idx="273">
                  <c:v>23.88501026699997</c:v>
                </c:pt>
                <c:pt idx="274">
                  <c:v>23.95071868599997</c:v>
                </c:pt>
                <c:pt idx="275">
                  <c:v>23.95071868599997</c:v>
                </c:pt>
                <c:pt idx="276">
                  <c:v>23.98357289499984</c:v>
                </c:pt>
                <c:pt idx="277">
                  <c:v>23.98357289499984</c:v>
                </c:pt>
                <c:pt idx="278">
                  <c:v>24.24640657099984</c:v>
                </c:pt>
                <c:pt idx="279">
                  <c:v>24.24640657099984</c:v>
                </c:pt>
                <c:pt idx="280">
                  <c:v>24.31211499</c:v>
                </c:pt>
                <c:pt idx="281">
                  <c:v>24.31211499</c:v>
                </c:pt>
                <c:pt idx="282">
                  <c:v>24.410677618</c:v>
                </c:pt>
                <c:pt idx="283">
                  <c:v>24.410677618</c:v>
                </c:pt>
                <c:pt idx="284">
                  <c:v>24.607802875</c:v>
                </c:pt>
                <c:pt idx="285">
                  <c:v>24.607802875</c:v>
                </c:pt>
                <c:pt idx="286">
                  <c:v>24.772073922</c:v>
                </c:pt>
                <c:pt idx="287">
                  <c:v>24.772073922</c:v>
                </c:pt>
                <c:pt idx="288">
                  <c:v>24.87063654999996</c:v>
                </c:pt>
                <c:pt idx="289">
                  <c:v>24.87063654999996</c:v>
                </c:pt>
                <c:pt idx="290">
                  <c:v>24.90349076</c:v>
                </c:pt>
                <c:pt idx="291">
                  <c:v>24.90349076</c:v>
                </c:pt>
                <c:pt idx="292">
                  <c:v>25.13347022600002</c:v>
                </c:pt>
                <c:pt idx="293">
                  <c:v>25.13347022600002</c:v>
                </c:pt>
                <c:pt idx="294">
                  <c:v>25.921971253</c:v>
                </c:pt>
                <c:pt idx="295">
                  <c:v>25.921971253</c:v>
                </c:pt>
                <c:pt idx="296">
                  <c:v>25.95482546200003</c:v>
                </c:pt>
                <c:pt idx="297">
                  <c:v>25.95482546200003</c:v>
                </c:pt>
                <c:pt idx="298">
                  <c:v>26.25051334699997</c:v>
                </c:pt>
                <c:pt idx="299">
                  <c:v>26.25051334699997</c:v>
                </c:pt>
                <c:pt idx="300">
                  <c:v>26.283367556</c:v>
                </c:pt>
                <c:pt idx="301">
                  <c:v>26.283367556</c:v>
                </c:pt>
                <c:pt idx="302">
                  <c:v>26.447638604</c:v>
                </c:pt>
                <c:pt idx="303">
                  <c:v>26.447638604</c:v>
                </c:pt>
                <c:pt idx="304">
                  <c:v>26.513347023</c:v>
                </c:pt>
                <c:pt idx="305">
                  <c:v>26.513347023</c:v>
                </c:pt>
                <c:pt idx="306">
                  <c:v>27.104722793</c:v>
                </c:pt>
                <c:pt idx="307">
                  <c:v>27.104722793</c:v>
                </c:pt>
                <c:pt idx="308">
                  <c:v>27.23613962999999</c:v>
                </c:pt>
                <c:pt idx="309">
                  <c:v>27.23613962999999</c:v>
                </c:pt>
                <c:pt idx="310">
                  <c:v>27.728952772</c:v>
                </c:pt>
                <c:pt idx="311">
                  <c:v>27.728952772</c:v>
                </c:pt>
                <c:pt idx="312">
                  <c:v>27.89322381899998</c:v>
                </c:pt>
                <c:pt idx="313">
                  <c:v>27.89322381899998</c:v>
                </c:pt>
                <c:pt idx="314">
                  <c:v>28.353182752</c:v>
                </c:pt>
                <c:pt idx="315">
                  <c:v>28.353182752</c:v>
                </c:pt>
                <c:pt idx="316">
                  <c:v>28.517453799</c:v>
                </c:pt>
                <c:pt idx="317">
                  <c:v>28.517453799</c:v>
                </c:pt>
                <c:pt idx="318">
                  <c:v>28.911704312</c:v>
                </c:pt>
                <c:pt idx="319">
                  <c:v>28.911704312</c:v>
                </c:pt>
                <c:pt idx="320">
                  <c:v>29.174537988</c:v>
                </c:pt>
                <c:pt idx="321">
                  <c:v>29.174537988</c:v>
                </c:pt>
                <c:pt idx="322">
                  <c:v>29.43737166300002</c:v>
                </c:pt>
                <c:pt idx="323">
                  <c:v>29.43737166300002</c:v>
                </c:pt>
                <c:pt idx="324">
                  <c:v>29.765913758</c:v>
                </c:pt>
                <c:pt idx="325">
                  <c:v>29.765913758</c:v>
                </c:pt>
                <c:pt idx="326">
                  <c:v>29.897330595</c:v>
                </c:pt>
                <c:pt idx="327">
                  <c:v>29.897330595</c:v>
                </c:pt>
                <c:pt idx="328">
                  <c:v>30.094455852</c:v>
                </c:pt>
                <c:pt idx="329">
                  <c:v>30.094455852</c:v>
                </c:pt>
                <c:pt idx="330">
                  <c:v>30.324435318</c:v>
                </c:pt>
                <c:pt idx="331">
                  <c:v>30.324435318</c:v>
                </c:pt>
                <c:pt idx="332">
                  <c:v>30.62012320299997</c:v>
                </c:pt>
                <c:pt idx="333">
                  <c:v>30.62012320299997</c:v>
                </c:pt>
                <c:pt idx="334">
                  <c:v>30.65297741300003</c:v>
                </c:pt>
                <c:pt idx="335">
                  <c:v>30.65297741300003</c:v>
                </c:pt>
                <c:pt idx="336">
                  <c:v>31.01437371700004</c:v>
                </c:pt>
                <c:pt idx="337">
                  <c:v>31.01437371700004</c:v>
                </c:pt>
                <c:pt idx="338">
                  <c:v>31.40862422999994</c:v>
                </c:pt>
                <c:pt idx="339">
                  <c:v>31.40862422999994</c:v>
                </c:pt>
                <c:pt idx="340">
                  <c:v>31.73716632400002</c:v>
                </c:pt>
                <c:pt idx="341">
                  <c:v>31.73716632400002</c:v>
                </c:pt>
                <c:pt idx="342">
                  <c:v>31.90143737199996</c:v>
                </c:pt>
                <c:pt idx="343">
                  <c:v>31.90143737199996</c:v>
                </c:pt>
                <c:pt idx="344">
                  <c:v>32.197125257</c:v>
                </c:pt>
                <c:pt idx="345">
                  <c:v>32.197125257</c:v>
                </c:pt>
                <c:pt idx="346">
                  <c:v>32.558521561</c:v>
                </c:pt>
                <c:pt idx="347">
                  <c:v>32.558521561</c:v>
                </c:pt>
                <c:pt idx="348">
                  <c:v>32.75564681700001</c:v>
                </c:pt>
                <c:pt idx="349">
                  <c:v>32.75564681700001</c:v>
                </c:pt>
                <c:pt idx="350">
                  <c:v>33.577002053</c:v>
                </c:pt>
                <c:pt idx="351">
                  <c:v>33.577002053</c:v>
                </c:pt>
                <c:pt idx="352">
                  <c:v>35.18685831600001</c:v>
                </c:pt>
                <c:pt idx="353">
                  <c:v>35.18685831600001</c:v>
                </c:pt>
                <c:pt idx="354">
                  <c:v>35.38398357299994</c:v>
                </c:pt>
                <c:pt idx="355">
                  <c:v>35.38398357299994</c:v>
                </c:pt>
                <c:pt idx="356">
                  <c:v>35.58110883000001</c:v>
                </c:pt>
                <c:pt idx="357">
                  <c:v>35.58110883000001</c:v>
                </c:pt>
                <c:pt idx="358">
                  <c:v>36.1724846</c:v>
                </c:pt>
                <c:pt idx="359">
                  <c:v>36.1724846</c:v>
                </c:pt>
                <c:pt idx="360">
                  <c:v>36.33675564700001</c:v>
                </c:pt>
                <c:pt idx="361">
                  <c:v>36.33675564700001</c:v>
                </c:pt>
                <c:pt idx="362">
                  <c:v>36.56673511300004</c:v>
                </c:pt>
                <c:pt idx="363">
                  <c:v>36.56673511300004</c:v>
                </c:pt>
                <c:pt idx="364">
                  <c:v>37.650924025</c:v>
                </c:pt>
                <c:pt idx="365">
                  <c:v>37.650924025</c:v>
                </c:pt>
                <c:pt idx="366">
                  <c:v>37.68377823400005</c:v>
                </c:pt>
                <c:pt idx="367">
                  <c:v>37.68377823400005</c:v>
                </c:pt>
                <c:pt idx="368">
                  <c:v>37.815195072</c:v>
                </c:pt>
                <c:pt idx="369">
                  <c:v>37.815195072</c:v>
                </c:pt>
                <c:pt idx="370">
                  <c:v>37.880903491</c:v>
                </c:pt>
                <c:pt idx="371">
                  <c:v>37.880903491</c:v>
                </c:pt>
                <c:pt idx="372">
                  <c:v>37.9137577</c:v>
                </c:pt>
                <c:pt idx="373">
                  <c:v>37.9137577</c:v>
                </c:pt>
                <c:pt idx="374">
                  <c:v>37.94661191</c:v>
                </c:pt>
                <c:pt idx="375">
                  <c:v>37.94661191</c:v>
                </c:pt>
                <c:pt idx="376">
                  <c:v>38.04517453800001</c:v>
                </c:pt>
                <c:pt idx="377">
                  <c:v>38.04517453800001</c:v>
                </c:pt>
                <c:pt idx="378">
                  <c:v>38.53798767999994</c:v>
                </c:pt>
                <c:pt idx="379">
                  <c:v>38.53798767999994</c:v>
                </c:pt>
                <c:pt idx="380">
                  <c:v>38.570841889</c:v>
                </c:pt>
                <c:pt idx="381">
                  <c:v>38.570841889</c:v>
                </c:pt>
                <c:pt idx="382">
                  <c:v>38.669404517</c:v>
                </c:pt>
                <c:pt idx="383">
                  <c:v>38.669404517</c:v>
                </c:pt>
                <c:pt idx="384">
                  <c:v>38.866529774</c:v>
                </c:pt>
                <c:pt idx="385">
                  <c:v>38.866529774</c:v>
                </c:pt>
                <c:pt idx="386">
                  <c:v>39.655030801</c:v>
                </c:pt>
                <c:pt idx="387">
                  <c:v>39.655030801</c:v>
                </c:pt>
                <c:pt idx="388">
                  <c:v>39.786447639</c:v>
                </c:pt>
                <c:pt idx="389">
                  <c:v>39.786447639</c:v>
                </c:pt>
                <c:pt idx="390">
                  <c:v>40.67351129400005</c:v>
                </c:pt>
                <c:pt idx="391">
                  <c:v>40.67351129400005</c:v>
                </c:pt>
                <c:pt idx="392">
                  <c:v>40.77207392200006</c:v>
                </c:pt>
                <c:pt idx="393">
                  <c:v>40.77207392200006</c:v>
                </c:pt>
                <c:pt idx="394">
                  <c:v>40.87063655</c:v>
                </c:pt>
                <c:pt idx="395">
                  <c:v>40.87063655</c:v>
                </c:pt>
                <c:pt idx="396">
                  <c:v>41.067761807</c:v>
                </c:pt>
                <c:pt idx="397">
                  <c:v>41.067761807</c:v>
                </c:pt>
                <c:pt idx="398">
                  <c:v>41.166324435</c:v>
                </c:pt>
                <c:pt idx="399">
                  <c:v>41.166324435</c:v>
                </c:pt>
                <c:pt idx="400">
                  <c:v>41.363449692</c:v>
                </c:pt>
                <c:pt idx="401">
                  <c:v>41.363449692</c:v>
                </c:pt>
                <c:pt idx="402">
                  <c:v>41.4620123200001</c:v>
                </c:pt>
                <c:pt idx="403">
                  <c:v>41.4620123200001</c:v>
                </c:pt>
                <c:pt idx="404">
                  <c:v>42.25051334700005</c:v>
                </c:pt>
                <c:pt idx="405">
                  <c:v>42.25051334700005</c:v>
                </c:pt>
                <c:pt idx="406">
                  <c:v>42.31622176599983</c:v>
                </c:pt>
                <c:pt idx="407">
                  <c:v>42.31622176599983</c:v>
                </c:pt>
                <c:pt idx="408">
                  <c:v>42.973305955</c:v>
                </c:pt>
                <c:pt idx="409">
                  <c:v>42.973305955</c:v>
                </c:pt>
                <c:pt idx="410">
                  <c:v>43.03901437400001</c:v>
                </c:pt>
                <c:pt idx="411">
                  <c:v>43.03901437400001</c:v>
                </c:pt>
                <c:pt idx="412">
                  <c:v>43.137577002</c:v>
                </c:pt>
                <c:pt idx="413">
                  <c:v>43.137577002</c:v>
                </c:pt>
                <c:pt idx="414">
                  <c:v>43.433264887</c:v>
                </c:pt>
                <c:pt idx="415">
                  <c:v>43.433264887</c:v>
                </c:pt>
                <c:pt idx="416">
                  <c:v>43.696098563</c:v>
                </c:pt>
                <c:pt idx="417">
                  <c:v>43.696098563</c:v>
                </c:pt>
                <c:pt idx="418">
                  <c:v>43.794661191</c:v>
                </c:pt>
                <c:pt idx="419">
                  <c:v>43.794661191</c:v>
                </c:pt>
                <c:pt idx="420">
                  <c:v>43.8275154</c:v>
                </c:pt>
                <c:pt idx="421">
                  <c:v>43.8275154</c:v>
                </c:pt>
                <c:pt idx="422">
                  <c:v>43.89322381900001</c:v>
                </c:pt>
                <c:pt idx="423">
                  <c:v>43.89322381900001</c:v>
                </c:pt>
                <c:pt idx="424">
                  <c:v>44.123203285</c:v>
                </c:pt>
                <c:pt idx="425">
                  <c:v>44.123203285</c:v>
                </c:pt>
                <c:pt idx="426">
                  <c:v>44.484599589</c:v>
                </c:pt>
                <c:pt idx="427">
                  <c:v>44.484599589</c:v>
                </c:pt>
                <c:pt idx="428">
                  <c:v>44.517453799</c:v>
                </c:pt>
                <c:pt idx="429">
                  <c:v>44.517453799</c:v>
                </c:pt>
                <c:pt idx="430">
                  <c:v>44.550308008</c:v>
                </c:pt>
                <c:pt idx="431">
                  <c:v>44.550308008</c:v>
                </c:pt>
                <c:pt idx="432">
                  <c:v>44.714579055</c:v>
                </c:pt>
                <c:pt idx="433">
                  <c:v>44.714579055</c:v>
                </c:pt>
                <c:pt idx="434">
                  <c:v>45.66735112900001</c:v>
                </c:pt>
                <c:pt idx="435">
                  <c:v>45.66735112900001</c:v>
                </c:pt>
                <c:pt idx="436">
                  <c:v>45.76591375800006</c:v>
                </c:pt>
                <c:pt idx="437">
                  <c:v>45.76591375800006</c:v>
                </c:pt>
                <c:pt idx="438">
                  <c:v>45.99589322400004</c:v>
                </c:pt>
                <c:pt idx="439">
                  <c:v>45.99589322400004</c:v>
                </c:pt>
                <c:pt idx="440">
                  <c:v>46.061601643</c:v>
                </c:pt>
                <c:pt idx="441">
                  <c:v>46.061601643</c:v>
                </c:pt>
                <c:pt idx="442">
                  <c:v>46.488706366</c:v>
                </c:pt>
                <c:pt idx="443">
                  <c:v>46.488706366</c:v>
                </c:pt>
                <c:pt idx="444">
                  <c:v>46.81724845999979</c:v>
                </c:pt>
                <c:pt idx="445">
                  <c:v>46.81724845999979</c:v>
                </c:pt>
                <c:pt idx="446">
                  <c:v>48.0</c:v>
                </c:pt>
                <c:pt idx="447">
                  <c:v>48.0</c:v>
                </c:pt>
                <c:pt idx="448">
                  <c:v>48.13141683800004</c:v>
                </c:pt>
                <c:pt idx="449">
                  <c:v>48.13141683800004</c:v>
                </c:pt>
                <c:pt idx="450">
                  <c:v>48.164271047</c:v>
                </c:pt>
                <c:pt idx="451">
                  <c:v>48.164271047</c:v>
                </c:pt>
                <c:pt idx="452">
                  <c:v>48.26283367600004</c:v>
                </c:pt>
                <c:pt idx="453">
                  <c:v>48.26283367600004</c:v>
                </c:pt>
                <c:pt idx="454">
                  <c:v>48.295687885</c:v>
                </c:pt>
                <c:pt idx="455">
                  <c:v>48.295687885</c:v>
                </c:pt>
                <c:pt idx="456">
                  <c:v>48.32854209400004</c:v>
                </c:pt>
                <c:pt idx="457">
                  <c:v>48.32854209400004</c:v>
                </c:pt>
                <c:pt idx="458">
                  <c:v>48.952772074</c:v>
                </c:pt>
                <c:pt idx="459">
                  <c:v>48.952772074</c:v>
                </c:pt>
                <c:pt idx="460">
                  <c:v>48.985626283</c:v>
                </c:pt>
                <c:pt idx="461">
                  <c:v>48.985626283</c:v>
                </c:pt>
                <c:pt idx="462">
                  <c:v>49.70841889100005</c:v>
                </c:pt>
                <c:pt idx="463">
                  <c:v>49.70841889100005</c:v>
                </c:pt>
                <c:pt idx="464">
                  <c:v>49.971252567</c:v>
                </c:pt>
                <c:pt idx="465">
                  <c:v>49.971252567</c:v>
                </c:pt>
                <c:pt idx="466">
                  <c:v>50.06981519500001</c:v>
                </c:pt>
                <c:pt idx="467">
                  <c:v>50.06981519500001</c:v>
                </c:pt>
                <c:pt idx="468">
                  <c:v>50.49691991800006</c:v>
                </c:pt>
                <c:pt idx="469">
                  <c:v>50.49691991800006</c:v>
                </c:pt>
                <c:pt idx="470">
                  <c:v>50.792607803</c:v>
                </c:pt>
                <c:pt idx="471">
                  <c:v>50.792607803</c:v>
                </c:pt>
                <c:pt idx="472">
                  <c:v>51.05544147799984</c:v>
                </c:pt>
                <c:pt idx="473">
                  <c:v>51.05544147799984</c:v>
                </c:pt>
                <c:pt idx="474">
                  <c:v>51.54825462</c:v>
                </c:pt>
                <c:pt idx="475">
                  <c:v>51.54825462</c:v>
                </c:pt>
                <c:pt idx="476">
                  <c:v>51.77823408600001</c:v>
                </c:pt>
                <c:pt idx="477">
                  <c:v>51.77823408600001</c:v>
                </c:pt>
                <c:pt idx="478">
                  <c:v>51.81108829599994</c:v>
                </c:pt>
                <c:pt idx="479">
                  <c:v>51.81108829599994</c:v>
                </c:pt>
                <c:pt idx="480">
                  <c:v>52.073921971</c:v>
                </c:pt>
                <c:pt idx="481">
                  <c:v>52.073921971</c:v>
                </c:pt>
                <c:pt idx="482">
                  <c:v>52.1724846</c:v>
                </c:pt>
                <c:pt idx="483">
                  <c:v>52.1724846</c:v>
                </c:pt>
                <c:pt idx="484">
                  <c:v>52.23819301800006</c:v>
                </c:pt>
                <c:pt idx="485">
                  <c:v>52.23819301800006</c:v>
                </c:pt>
                <c:pt idx="486">
                  <c:v>52.369609856</c:v>
                </c:pt>
                <c:pt idx="487">
                  <c:v>52.369609856</c:v>
                </c:pt>
                <c:pt idx="488">
                  <c:v>52.43531827500004</c:v>
                </c:pt>
                <c:pt idx="489">
                  <c:v>52.43531827500004</c:v>
                </c:pt>
                <c:pt idx="490">
                  <c:v>52.533880903</c:v>
                </c:pt>
                <c:pt idx="491">
                  <c:v>52.533880903</c:v>
                </c:pt>
                <c:pt idx="492">
                  <c:v>52.59958932200004</c:v>
                </c:pt>
                <c:pt idx="493">
                  <c:v>52.59958932200004</c:v>
                </c:pt>
                <c:pt idx="494">
                  <c:v>52.665297741</c:v>
                </c:pt>
                <c:pt idx="495">
                  <c:v>52.665297741</c:v>
                </c:pt>
                <c:pt idx="496">
                  <c:v>52.796714579</c:v>
                </c:pt>
                <c:pt idx="497">
                  <c:v>52.796714579</c:v>
                </c:pt>
                <c:pt idx="498">
                  <c:v>52.960985626</c:v>
                </c:pt>
                <c:pt idx="499">
                  <c:v>52.960985626</c:v>
                </c:pt>
                <c:pt idx="500">
                  <c:v>53.092402464</c:v>
                </c:pt>
                <c:pt idx="501">
                  <c:v>53.092402464</c:v>
                </c:pt>
                <c:pt idx="502">
                  <c:v>53.35523614</c:v>
                </c:pt>
                <c:pt idx="503">
                  <c:v>53.35523614</c:v>
                </c:pt>
                <c:pt idx="504">
                  <c:v>53.388090349</c:v>
                </c:pt>
                <c:pt idx="505">
                  <c:v>53.388090349</c:v>
                </c:pt>
                <c:pt idx="506">
                  <c:v>53.519507187</c:v>
                </c:pt>
                <c:pt idx="507">
                  <c:v>53.519507187</c:v>
                </c:pt>
                <c:pt idx="508">
                  <c:v>53.650924025</c:v>
                </c:pt>
                <c:pt idx="509">
                  <c:v>53.650924025</c:v>
                </c:pt>
                <c:pt idx="510">
                  <c:v>54.07802874700001</c:v>
                </c:pt>
                <c:pt idx="511">
                  <c:v>54.07802874700001</c:v>
                </c:pt>
                <c:pt idx="512">
                  <c:v>54.143737166</c:v>
                </c:pt>
                <c:pt idx="513">
                  <c:v>54.143737166</c:v>
                </c:pt>
                <c:pt idx="514">
                  <c:v>54.37371663200001</c:v>
                </c:pt>
                <c:pt idx="515">
                  <c:v>54.37371663200001</c:v>
                </c:pt>
                <c:pt idx="516">
                  <c:v>54.70225872700004</c:v>
                </c:pt>
                <c:pt idx="517">
                  <c:v>54.70225872700004</c:v>
                </c:pt>
                <c:pt idx="518">
                  <c:v>54.73511293600014</c:v>
                </c:pt>
                <c:pt idx="519">
                  <c:v>54.73511293600014</c:v>
                </c:pt>
                <c:pt idx="520">
                  <c:v>55.195071869</c:v>
                </c:pt>
                <c:pt idx="521">
                  <c:v>55.195071869</c:v>
                </c:pt>
                <c:pt idx="522">
                  <c:v>55.227926078</c:v>
                </c:pt>
                <c:pt idx="523">
                  <c:v>55.227926078</c:v>
                </c:pt>
                <c:pt idx="524">
                  <c:v>55.58932238200001</c:v>
                </c:pt>
                <c:pt idx="525">
                  <c:v>55.58932238200001</c:v>
                </c:pt>
                <c:pt idx="526">
                  <c:v>55.655030801</c:v>
                </c:pt>
                <c:pt idx="527">
                  <c:v>55.655030801</c:v>
                </c:pt>
                <c:pt idx="528">
                  <c:v>56.114989733</c:v>
                </c:pt>
                <c:pt idx="529">
                  <c:v>56.114989733</c:v>
                </c:pt>
                <c:pt idx="530">
                  <c:v>56.37782340899994</c:v>
                </c:pt>
                <c:pt idx="531">
                  <c:v>56.37782340899994</c:v>
                </c:pt>
                <c:pt idx="532">
                  <c:v>56.41067761799994</c:v>
                </c:pt>
                <c:pt idx="533">
                  <c:v>56.41067761799994</c:v>
                </c:pt>
                <c:pt idx="534">
                  <c:v>56.44353182800001</c:v>
                </c:pt>
                <c:pt idx="535">
                  <c:v>56.44353182800001</c:v>
                </c:pt>
                <c:pt idx="536">
                  <c:v>56.90349076</c:v>
                </c:pt>
                <c:pt idx="537">
                  <c:v>56.90349076</c:v>
                </c:pt>
                <c:pt idx="538">
                  <c:v>57.067761807</c:v>
                </c:pt>
                <c:pt idx="539">
                  <c:v>57.067761807</c:v>
                </c:pt>
                <c:pt idx="540">
                  <c:v>57.363449692</c:v>
                </c:pt>
                <c:pt idx="541">
                  <c:v>57.363449692</c:v>
                </c:pt>
                <c:pt idx="542">
                  <c:v>57.396303901</c:v>
                </c:pt>
                <c:pt idx="543">
                  <c:v>57.396303901</c:v>
                </c:pt>
                <c:pt idx="544">
                  <c:v>57.72484599600001</c:v>
                </c:pt>
                <c:pt idx="545">
                  <c:v>57.72484599600001</c:v>
                </c:pt>
                <c:pt idx="546">
                  <c:v>57.823408624</c:v>
                </c:pt>
                <c:pt idx="547">
                  <c:v>57.823408624</c:v>
                </c:pt>
                <c:pt idx="548">
                  <c:v>58.184804928</c:v>
                </c:pt>
                <c:pt idx="549">
                  <c:v>58.184804928</c:v>
                </c:pt>
                <c:pt idx="550">
                  <c:v>58.381930185</c:v>
                </c:pt>
                <c:pt idx="551">
                  <c:v>58.381930185</c:v>
                </c:pt>
                <c:pt idx="552">
                  <c:v>58.579055441</c:v>
                </c:pt>
                <c:pt idx="553">
                  <c:v>58.579055441</c:v>
                </c:pt>
                <c:pt idx="554">
                  <c:v>58.611909651</c:v>
                </c:pt>
                <c:pt idx="555">
                  <c:v>58.611909651</c:v>
                </c:pt>
                <c:pt idx="556">
                  <c:v>58.64476386</c:v>
                </c:pt>
                <c:pt idx="557">
                  <c:v>58.64476386</c:v>
                </c:pt>
                <c:pt idx="558">
                  <c:v>58.67761807</c:v>
                </c:pt>
                <c:pt idx="559">
                  <c:v>58.67761807</c:v>
                </c:pt>
                <c:pt idx="560">
                  <c:v>58.84188911699994</c:v>
                </c:pt>
                <c:pt idx="561">
                  <c:v>58.84188911699994</c:v>
                </c:pt>
                <c:pt idx="562">
                  <c:v>58.907597536</c:v>
                </c:pt>
                <c:pt idx="563">
                  <c:v>58.907597536</c:v>
                </c:pt>
                <c:pt idx="564">
                  <c:v>59.137577002</c:v>
                </c:pt>
                <c:pt idx="565">
                  <c:v>59.137577002</c:v>
                </c:pt>
                <c:pt idx="566">
                  <c:v>59.170431211</c:v>
                </c:pt>
                <c:pt idx="567">
                  <c:v>59.170431211</c:v>
                </c:pt>
                <c:pt idx="568">
                  <c:v>59.2689938400001</c:v>
                </c:pt>
                <c:pt idx="569">
                  <c:v>59.2689938400001</c:v>
                </c:pt>
                <c:pt idx="570">
                  <c:v>59.301848049</c:v>
                </c:pt>
                <c:pt idx="571">
                  <c:v>59.301848049</c:v>
                </c:pt>
                <c:pt idx="572">
                  <c:v>59.46611909700001</c:v>
                </c:pt>
                <c:pt idx="573">
                  <c:v>59.46611909700001</c:v>
                </c:pt>
                <c:pt idx="574">
                  <c:v>59.53182751499997</c:v>
                </c:pt>
                <c:pt idx="575">
                  <c:v>59.53182751499997</c:v>
                </c:pt>
                <c:pt idx="576">
                  <c:v>59.564681725</c:v>
                </c:pt>
                <c:pt idx="577">
                  <c:v>59.564681725</c:v>
                </c:pt>
                <c:pt idx="578">
                  <c:v>59.5975359340001</c:v>
                </c:pt>
                <c:pt idx="579">
                  <c:v>59.5975359340001</c:v>
                </c:pt>
                <c:pt idx="580">
                  <c:v>59.63039014400006</c:v>
                </c:pt>
                <c:pt idx="581">
                  <c:v>59.63039014400006</c:v>
                </c:pt>
                <c:pt idx="582">
                  <c:v>59.663244353</c:v>
                </c:pt>
                <c:pt idx="583">
                  <c:v>59.663244353</c:v>
                </c:pt>
                <c:pt idx="584">
                  <c:v>59.7289527720001</c:v>
                </c:pt>
                <c:pt idx="585">
                  <c:v>59.7289527720001</c:v>
                </c:pt>
                <c:pt idx="586">
                  <c:v>60.0</c:v>
                </c:pt>
              </c:numCache>
            </c:numRef>
          </c:xVal>
          <c:yVal>
            <c:numRef>
              <c:f>forgraphics!$C$1533:$C$2119</c:f>
              <c:numCache>
                <c:formatCode>General</c:formatCode>
                <c:ptCount val="58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0.0023148148</c:v>
                </c:pt>
                <c:pt idx="6">
                  <c:v>0.0023148148</c:v>
                </c:pt>
                <c:pt idx="7">
                  <c:v>0.0046296296</c:v>
                </c:pt>
                <c:pt idx="8">
                  <c:v>0.0046296296</c:v>
                </c:pt>
                <c:pt idx="9">
                  <c:v>0.00694444440000001</c:v>
                </c:pt>
                <c:pt idx="10">
                  <c:v>0.00694444440000001</c:v>
                </c:pt>
                <c:pt idx="11">
                  <c:v>0.0092592593</c:v>
                </c:pt>
                <c:pt idx="12">
                  <c:v>0.0092592593</c:v>
                </c:pt>
                <c:pt idx="13">
                  <c:v>0.0092592593</c:v>
                </c:pt>
                <c:pt idx="14">
                  <c:v>0.0092592593</c:v>
                </c:pt>
                <c:pt idx="15">
                  <c:v>0.0139106242</c:v>
                </c:pt>
                <c:pt idx="16">
                  <c:v>0.0139106242</c:v>
                </c:pt>
                <c:pt idx="17">
                  <c:v>0.0139106242</c:v>
                </c:pt>
                <c:pt idx="18">
                  <c:v>0.0139106242</c:v>
                </c:pt>
                <c:pt idx="19">
                  <c:v>0.0139106242</c:v>
                </c:pt>
                <c:pt idx="20">
                  <c:v>0.0139106242</c:v>
                </c:pt>
                <c:pt idx="21">
                  <c:v>0.0139106242</c:v>
                </c:pt>
                <c:pt idx="22">
                  <c:v>0.0139106242</c:v>
                </c:pt>
                <c:pt idx="23">
                  <c:v>0.0139106242</c:v>
                </c:pt>
                <c:pt idx="24">
                  <c:v>0.0139106242</c:v>
                </c:pt>
                <c:pt idx="25">
                  <c:v>0.0139106242</c:v>
                </c:pt>
                <c:pt idx="26">
                  <c:v>0.0139106242</c:v>
                </c:pt>
                <c:pt idx="27">
                  <c:v>0.0139106242</c:v>
                </c:pt>
                <c:pt idx="28">
                  <c:v>0.0139106242</c:v>
                </c:pt>
                <c:pt idx="29">
                  <c:v>0.0162696897</c:v>
                </c:pt>
                <c:pt idx="30">
                  <c:v>0.0162696897</c:v>
                </c:pt>
                <c:pt idx="31">
                  <c:v>0.0162696897</c:v>
                </c:pt>
                <c:pt idx="32">
                  <c:v>0.0162696897</c:v>
                </c:pt>
                <c:pt idx="33">
                  <c:v>0.0186344261</c:v>
                </c:pt>
                <c:pt idx="34">
                  <c:v>0.0186344261</c:v>
                </c:pt>
                <c:pt idx="35">
                  <c:v>0.0186344261</c:v>
                </c:pt>
                <c:pt idx="36">
                  <c:v>0.0186344261</c:v>
                </c:pt>
                <c:pt idx="37">
                  <c:v>0.0186344261</c:v>
                </c:pt>
                <c:pt idx="38">
                  <c:v>0.0186344261</c:v>
                </c:pt>
                <c:pt idx="39">
                  <c:v>0.0210106139</c:v>
                </c:pt>
                <c:pt idx="40">
                  <c:v>0.0210106139</c:v>
                </c:pt>
                <c:pt idx="41">
                  <c:v>0.0233868017</c:v>
                </c:pt>
                <c:pt idx="42">
                  <c:v>0.0233868017</c:v>
                </c:pt>
                <c:pt idx="43">
                  <c:v>0.0257687851</c:v>
                </c:pt>
                <c:pt idx="44">
                  <c:v>0.0257687851</c:v>
                </c:pt>
                <c:pt idx="45">
                  <c:v>0.0281507685</c:v>
                </c:pt>
                <c:pt idx="46">
                  <c:v>0.0281507685</c:v>
                </c:pt>
                <c:pt idx="47">
                  <c:v>0.0305327519</c:v>
                </c:pt>
                <c:pt idx="48">
                  <c:v>0.0305327519</c:v>
                </c:pt>
                <c:pt idx="49">
                  <c:v>0.0329147354</c:v>
                </c:pt>
                <c:pt idx="50">
                  <c:v>0.0329147354</c:v>
                </c:pt>
                <c:pt idx="51">
                  <c:v>0.0352967188</c:v>
                </c:pt>
                <c:pt idx="52">
                  <c:v>0.0352967188</c:v>
                </c:pt>
                <c:pt idx="53">
                  <c:v>0.0376787022</c:v>
                </c:pt>
                <c:pt idx="54">
                  <c:v>0.0376787022</c:v>
                </c:pt>
                <c:pt idx="55">
                  <c:v>0.0400606856</c:v>
                </c:pt>
                <c:pt idx="56">
                  <c:v>0.0400606856</c:v>
                </c:pt>
                <c:pt idx="57">
                  <c:v>0.0400606856</c:v>
                </c:pt>
                <c:pt idx="58">
                  <c:v>0.0400606856</c:v>
                </c:pt>
                <c:pt idx="59">
                  <c:v>0.0400606856</c:v>
                </c:pt>
                <c:pt idx="60">
                  <c:v>0.0400606856</c:v>
                </c:pt>
                <c:pt idx="61">
                  <c:v>0.0400606856</c:v>
                </c:pt>
                <c:pt idx="62">
                  <c:v>0.0400606856</c:v>
                </c:pt>
                <c:pt idx="63">
                  <c:v>0.0424605339000001</c:v>
                </c:pt>
                <c:pt idx="64">
                  <c:v>0.0424605339000001</c:v>
                </c:pt>
                <c:pt idx="65">
                  <c:v>0.0448603822</c:v>
                </c:pt>
                <c:pt idx="66">
                  <c:v>0.0448603822</c:v>
                </c:pt>
                <c:pt idx="67">
                  <c:v>0.0448603822</c:v>
                </c:pt>
                <c:pt idx="68">
                  <c:v>0.0448603822</c:v>
                </c:pt>
                <c:pt idx="69">
                  <c:v>0.0496721685999999</c:v>
                </c:pt>
                <c:pt idx="70">
                  <c:v>0.0496721685999999</c:v>
                </c:pt>
                <c:pt idx="71">
                  <c:v>0.0520780619</c:v>
                </c:pt>
                <c:pt idx="72">
                  <c:v>0.0520780619</c:v>
                </c:pt>
                <c:pt idx="73">
                  <c:v>0.0520780619</c:v>
                </c:pt>
                <c:pt idx="74">
                  <c:v>0.0520780619</c:v>
                </c:pt>
                <c:pt idx="75">
                  <c:v>0.0520780619</c:v>
                </c:pt>
                <c:pt idx="76">
                  <c:v>0.0520780619</c:v>
                </c:pt>
                <c:pt idx="77">
                  <c:v>0.0544962301000001</c:v>
                </c:pt>
                <c:pt idx="78">
                  <c:v>0.0544962301000001</c:v>
                </c:pt>
                <c:pt idx="79">
                  <c:v>0.0544962301000001</c:v>
                </c:pt>
                <c:pt idx="80">
                  <c:v>0.0544962301000001</c:v>
                </c:pt>
                <c:pt idx="81">
                  <c:v>0.0544962301000001</c:v>
                </c:pt>
                <c:pt idx="82">
                  <c:v>0.0544962301000001</c:v>
                </c:pt>
                <c:pt idx="83">
                  <c:v>0.0544962301000001</c:v>
                </c:pt>
                <c:pt idx="84">
                  <c:v>0.0544962301000001</c:v>
                </c:pt>
                <c:pt idx="85">
                  <c:v>0.0544962301000001</c:v>
                </c:pt>
                <c:pt idx="86">
                  <c:v>0.0544962301000001</c:v>
                </c:pt>
                <c:pt idx="87">
                  <c:v>0.0544962301000001</c:v>
                </c:pt>
                <c:pt idx="88">
                  <c:v>0.0544962301000001</c:v>
                </c:pt>
                <c:pt idx="89">
                  <c:v>0.0569457216999999</c:v>
                </c:pt>
                <c:pt idx="90">
                  <c:v>0.0569457216999999</c:v>
                </c:pt>
                <c:pt idx="91">
                  <c:v>0.0569457216999999</c:v>
                </c:pt>
                <c:pt idx="92">
                  <c:v>0.0569457216999999</c:v>
                </c:pt>
                <c:pt idx="93">
                  <c:v>0.0569457216999999</c:v>
                </c:pt>
                <c:pt idx="94">
                  <c:v>0.0569457216999999</c:v>
                </c:pt>
                <c:pt idx="95">
                  <c:v>0.0594080044</c:v>
                </c:pt>
                <c:pt idx="96">
                  <c:v>0.0594080044</c:v>
                </c:pt>
                <c:pt idx="97">
                  <c:v>0.0594080044</c:v>
                </c:pt>
                <c:pt idx="98">
                  <c:v>0.0594080044</c:v>
                </c:pt>
                <c:pt idx="99">
                  <c:v>0.0618767497999999</c:v>
                </c:pt>
                <c:pt idx="100">
                  <c:v>0.0618767497999999</c:v>
                </c:pt>
                <c:pt idx="101">
                  <c:v>0.0643454952</c:v>
                </c:pt>
                <c:pt idx="102">
                  <c:v>0.0643454952</c:v>
                </c:pt>
                <c:pt idx="103">
                  <c:v>0.0643454952</c:v>
                </c:pt>
                <c:pt idx="104">
                  <c:v>0.0643454952</c:v>
                </c:pt>
                <c:pt idx="105">
                  <c:v>0.0668207717</c:v>
                </c:pt>
                <c:pt idx="106">
                  <c:v>0.0668207717</c:v>
                </c:pt>
                <c:pt idx="107">
                  <c:v>0.0692960482</c:v>
                </c:pt>
                <c:pt idx="108">
                  <c:v>0.0692960482</c:v>
                </c:pt>
                <c:pt idx="109">
                  <c:v>0.0692960482</c:v>
                </c:pt>
                <c:pt idx="110">
                  <c:v>0.0692960482</c:v>
                </c:pt>
                <c:pt idx="111">
                  <c:v>0.0692960482</c:v>
                </c:pt>
                <c:pt idx="112">
                  <c:v>0.0692960482</c:v>
                </c:pt>
                <c:pt idx="113">
                  <c:v>0.0717845614</c:v>
                </c:pt>
                <c:pt idx="114">
                  <c:v>0.0717845614</c:v>
                </c:pt>
                <c:pt idx="115">
                  <c:v>0.0717845614</c:v>
                </c:pt>
                <c:pt idx="116">
                  <c:v>0.0717845614</c:v>
                </c:pt>
                <c:pt idx="117">
                  <c:v>0.0742797642</c:v>
                </c:pt>
                <c:pt idx="118">
                  <c:v>0.0742797642</c:v>
                </c:pt>
                <c:pt idx="119">
                  <c:v>0.0742797642</c:v>
                </c:pt>
                <c:pt idx="120">
                  <c:v>0.0742797642</c:v>
                </c:pt>
                <c:pt idx="121">
                  <c:v>0.0767817108</c:v>
                </c:pt>
                <c:pt idx="122">
                  <c:v>0.0767817108</c:v>
                </c:pt>
                <c:pt idx="123">
                  <c:v>0.0792836574</c:v>
                </c:pt>
                <c:pt idx="124">
                  <c:v>0.0792836574</c:v>
                </c:pt>
                <c:pt idx="125">
                  <c:v>0.081785604</c:v>
                </c:pt>
                <c:pt idx="126">
                  <c:v>0.081785604</c:v>
                </c:pt>
                <c:pt idx="127">
                  <c:v>0.0842875505</c:v>
                </c:pt>
                <c:pt idx="128">
                  <c:v>0.0842875505</c:v>
                </c:pt>
                <c:pt idx="129">
                  <c:v>0.0867894971</c:v>
                </c:pt>
                <c:pt idx="130">
                  <c:v>0.0867894971</c:v>
                </c:pt>
                <c:pt idx="131">
                  <c:v>0.0892914437000001</c:v>
                </c:pt>
                <c:pt idx="132">
                  <c:v>0.0892914437000001</c:v>
                </c:pt>
                <c:pt idx="133">
                  <c:v>0.0942953369000002</c:v>
                </c:pt>
                <c:pt idx="134">
                  <c:v>0.0942953369000002</c:v>
                </c:pt>
                <c:pt idx="135">
                  <c:v>0.0967972835</c:v>
                </c:pt>
                <c:pt idx="136">
                  <c:v>0.0967972835</c:v>
                </c:pt>
                <c:pt idx="137">
                  <c:v>0.09929923</c:v>
                </c:pt>
                <c:pt idx="138">
                  <c:v>0.09929923</c:v>
                </c:pt>
                <c:pt idx="139">
                  <c:v>0.09929923</c:v>
                </c:pt>
                <c:pt idx="140">
                  <c:v>0.09929923</c:v>
                </c:pt>
                <c:pt idx="141">
                  <c:v>0.1018081458</c:v>
                </c:pt>
                <c:pt idx="142">
                  <c:v>0.1018081458</c:v>
                </c:pt>
                <c:pt idx="143">
                  <c:v>0.1043170616</c:v>
                </c:pt>
                <c:pt idx="144">
                  <c:v>0.1043170616</c:v>
                </c:pt>
                <c:pt idx="145">
                  <c:v>0.1043170616</c:v>
                </c:pt>
                <c:pt idx="146">
                  <c:v>0.1043170616</c:v>
                </c:pt>
                <c:pt idx="147">
                  <c:v>0.1068330249</c:v>
                </c:pt>
                <c:pt idx="148">
                  <c:v>0.1068330249</c:v>
                </c:pt>
                <c:pt idx="149">
                  <c:v>0.1068330249</c:v>
                </c:pt>
                <c:pt idx="150">
                  <c:v>0.1068330249</c:v>
                </c:pt>
                <c:pt idx="151">
                  <c:v>0.1093560955</c:v>
                </c:pt>
                <c:pt idx="152">
                  <c:v>0.1093560955</c:v>
                </c:pt>
                <c:pt idx="153">
                  <c:v>0.111879166</c:v>
                </c:pt>
                <c:pt idx="154">
                  <c:v>0.111879166</c:v>
                </c:pt>
                <c:pt idx="155">
                  <c:v>0.111879166</c:v>
                </c:pt>
                <c:pt idx="156">
                  <c:v>0.111879166</c:v>
                </c:pt>
                <c:pt idx="157">
                  <c:v>0.1144094248</c:v>
                </c:pt>
                <c:pt idx="158">
                  <c:v>0.1144094248</c:v>
                </c:pt>
                <c:pt idx="159">
                  <c:v>0.1144094248</c:v>
                </c:pt>
                <c:pt idx="160">
                  <c:v>0.1144094248</c:v>
                </c:pt>
                <c:pt idx="161">
                  <c:v>0.1144094248</c:v>
                </c:pt>
                <c:pt idx="162">
                  <c:v>0.1144094248</c:v>
                </c:pt>
                <c:pt idx="163">
                  <c:v>0.1169542253</c:v>
                </c:pt>
                <c:pt idx="164">
                  <c:v>0.1169542253</c:v>
                </c:pt>
                <c:pt idx="165">
                  <c:v>0.1169542253</c:v>
                </c:pt>
                <c:pt idx="166">
                  <c:v>0.1169542253</c:v>
                </c:pt>
                <c:pt idx="167">
                  <c:v>0.1169542253</c:v>
                </c:pt>
                <c:pt idx="168">
                  <c:v>0.1169542253</c:v>
                </c:pt>
                <c:pt idx="169">
                  <c:v>0.1195137783</c:v>
                </c:pt>
                <c:pt idx="170">
                  <c:v>0.1195137783</c:v>
                </c:pt>
                <c:pt idx="171">
                  <c:v>0.1220733313</c:v>
                </c:pt>
                <c:pt idx="172">
                  <c:v>0.1220733313</c:v>
                </c:pt>
                <c:pt idx="173">
                  <c:v>0.1246328842</c:v>
                </c:pt>
                <c:pt idx="174">
                  <c:v>0.1246328842</c:v>
                </c:pt>
                <c:pt idx="175">
                  <c:v>0.1271924372</c:v>
                </c:pt>
                <c:pt idx="176">
                  <c:v>0.1271924372</c:v>
                </c:pt>
                <c:pt idx="177">
                  <c:v>0.1297595183</c:v>
                </c:pt>
                <c:pt idx="178">
                  <c:v>0.1297595183</c:v>
                </c:pt>
                <c:pt idx="179">
                  <c:v>0.1297595183</c:v>
                </c:pt>
                <c:pt idx="180">
                  <c:v>0.1297595183</c:v>
                </c:pt>
                <c:pt idx="181">
                  <c:v>0.1297595183</c:v>
                </c:pt>
                <c:pt idx="182">
                  <c:v>0.1297595183</c:v>
                </c:pt>
                <c:pt idx="183">
                  <c:v>0.1323418342</c:v>
                </c:pt>
                <c:pt idx="184">
                  <c:v>0.1323418342</c:v>
                </c:pt>
                <c:pt idx="185">
                  <c:v>0.1349241502</c:v>
                </c:pt>
                <c:pt idx="186">
                  <c:v>0.1349241502</c:v>
                </c:pt>
                <c:pt idx="187">
                  <c:v>0.1375064662</c:v>
                </c:pt>
                <c:pt idx="188">
                  <c:v>0.1375064662</c:v>
                </c:pt>
                <c:pt idx="189">
                  <c:v>0.1375064662</c:v>
                </c:pt>
                <c:pt idx="190">
                  <c:v>0.1375064662</c:v>
                </c:pt>
                <c:pt idx="191">
                  <c:v>0.1401043383</c:v>
                </c:pt>
                <c:pt idx="192">
                  <c:v>0.1401043383</c:v>
                </c:pt>
                <c:pt idx="193">
                  <c:v>0.1427022104</c:v>
                </c:pt>
                <c:pt idx="194">
                  <c:v>0.1427022104</c:v>
                </c:pt>
                <c:pt idx="195">
                  <c:v>0.1453000824</c:v>
                </c:pt>
                <c:pt idx="196">
                  <c:v>0.1453000824</c:v>
                </c:pt>
                <c:pt idx="197">
                  <c:v>0.1453000824</c:v>
                </c:pt>
                <c:pt idx="198">
                  <c:v>0.1453000824</c:v>
                </c:pt>
                <c:pt idx="199">
                  <c:v>0.1479058749</c:v>
                </c:pt>
                <c:pt idx="200">
                  <c:v>0.1479058749</c:v>
                </c:pt>
                <c:pt idx="201">
                  <c:v>0.1479058749</c:v>
                </c:pt>
                <c:pt idx="202">
                  <c:v>0.1479058749</c:v>
                </c:pt>
                <c:pt idx="203">
                  <c:v>0.1505196605</c:v>
                </c:pt>
                <c:pt idx="204">
                  <c:v>0.1505196605</c:v>
                </c:pt>
                <c:pt idx="205">
                  <c:v>0.1531334462</c:v>
                </c:pt>
                <c:pt idx="206">
                  <c:v>0.1531334462</c:v>
                </c:pt>
                <c:pt idx="207">
                  <c:v>0.1531334462</c:v>
                </c:pt>
                <c:pt idx="208">
                  <c:v>0.1531334462</c:v>
                </c:pt>
                <c:pt idx="209">
                  <c:v>0.1531334462</c:v>
                </c:pt>
                <c:pt idx="210">
                  <c:v>0.1531334462</c:v>
                </c:pt>
                <c:pt idx="211">
                  <c:v>0.1557634666</c:v>
                </c:pt>
                <c:pt idx="212">
                  <c:v>0.1557634666</c:v>
                </c:pt>
                <c:pt idx="213">
                  <c:v>0.1583934869</c:v>
                </c:pt>
                <c:pt idx="214">
                  <c:v>0.1583934869</c:v>
                </c:pt>
                <c:pt idx="215">
                  <c:v>0.1610235073</c:v>
                </c:pt>
                <c:pt idx="216">
                  <c:v>0.1610235073</c:v>
                </c:pt>
                <c:pt idx="217">
                  <c:v>0.1636535276</c:v>
                </c:pt>
                <c:pt idx="218">
                  <c:v>0.1636535276</c:v>
                </c:pt>
                <c:pt idx="219">
                  <c:v>0.166283548</c:v>
                </c:pt>
                <c:pt idx="220">
                  <c:v>0.166283548</c:v>
                </c:pt>
                <c:pt idx="221">
                  <c:v>0.166283548</c:v>
                </c:pt>
                <c:pt idx="222">
                  <c:v>0.166283548</c:v>
                </c:pt>
                <c:pt idx="223">
                  <c:v>0.1689302669</c:v>
                </c:pt>
                <c:pt idx="224">
                  <c:v>0.1689302669</c:v>
                </c:pt>
                <c:pt idx="225">
                  <c:v>0.1715769858</c:v>
                </c:pt>
                <c:pt idx="226">
                  <c:v>0.1715769858</c:v>
                </c:pt>
                <c:pt idx="227">
                  <c:v>0.1715769858</c:v>
                </c:pt>
                <c:pt idx="228">
                  <c:v>0.1715769858</c:v>
                </c:pt>
                <c:pt idx="229">
                  <c:v>0.1715769858</c:v>
                </c:pt>
                <c:pt idx="230">
                  <c:v>0.1715769858</c:v>
                </c:pt>
                <c:pt idx="231">
                  <c:v>0.1715769858</c:v>
                </c:pt>
                <c:pt idx="232">
                  <c:v>0.1715769858</c:v>
                </c:pt>
                <c:pt idx="233">
                  <c:v>0.1742579664</c:v>
                </c:pt>
                <c:pt idx="234">
                  <c:v>0.1742579664</c:v>
                </c:pt>
                <c:pt idx="235">
                  <c:v>0.176938947</c:v>
                </c:pt>
                <c:pt idx="236">
                  <c:v>0.176938947</c:v>
                </c:pt>
                <c:pt idx="237">
                  <c:v>0.176938947</c:v>
                </c:pt>
                <c:pt idx="238">
                  <c:v>0.176938947</c:v>
                </c:pt>
                <c:pt idx="239">
                  <c:v>0.176938947</c:v>
                </c:pt>
                <c:pt idx="240">
                  <c:v>0.176938947</c:v>
                </c:pt>
                <c:pt idx="241">
                  <c:v>0.1796463847</c:v>
                </c:pt>
                <c:pt idx="242">
                  <c:v>0.1796463847</c:v>
                </c:pt>
                <c:pt idx="243">
                  <c:v>0.1796463847</c:v>
                </c:pt>
                <c:pt idx="244">
                  <c:v>0.1796463847</c:v>
                </c:pt>
                <c:pt idx="245">
                  <c:v>0.1796463847</c:v>
                </c:pt>
                <c:pt idx="246">
                  <c:v>0.1796463847</c:v>
                </c:pt>
                <c:pt idx="247">
                  <c:v>0.182371812</c:v>
                </c:pt>
                <c:pt idx="248">
                  <c:v>0.182371812</c:v>
                </c:pt>
                <c:pt idx="249">
                  <c:v>0.182371812</c:v>
                </c:pt>
                <c:pt idx="250">
                  <c:v>0.182371812</c:v>
                </c:pt>
                <c:pt idx="251">
                  <c:v>0.1851063544</c:v>
                </c:pt>
                <c:pt idx="252">
                  <c:v>0.1851063544</c:v>
                </c:pt>
                <c:pt idx="253">
                  <c:v>0.1851063544</c:v>
                </c:pt>
                <c:pt idx="254">
                  <c:v>0.1851063544</c:v>
                </c:pt>
                <c:pt idx="255">
                  <c:v>0.1851063544</c:v>
                </c:pt>
                <c:pt idx="256">
                  <c:v>0.1851063544</c:v>
                </c:pt>
                <c:pt idx="257">
                  <c:v>0.1878781015</c:v>
                </c:pt>
                <c:pt idx="258">
                  <c:v>0.1878781015</c:v>
                </c:pt>
                <c:pt idx="259">
                  <c:v>0.1906498486</c:v>
                </c:pt>
                <c:pt idx="260">
                  <c:v>0.1906498486</c:v>
                </c:pt>
                <c:pt idx="261">
                  <c:v>0.1934215957</c:v>
                </c:pt>
                <c:pt idx="262">
                  <c:v>0.1934215957</c:v>
                </c:pt>
                <c:pt idx="263">
                  <c:v>0.1934215957</c:v>
                </c:pt>
                <c:pt idx="264">
                  <c:v>0.1934215957</c:v>
                </c:pt>
                <c:pt idx="265">
                  <c:v>0.1934215957</c:v>
                </c:pt>
                <c:pt idx="266">
                  <c:v>0.1934215957</c:v>
                </c:pt>
                <c:pt idx="267">
                  <c:v>0.1934215957</c:v>
                </c:pt>
                <c:pt idx="268">
                  <c:v>0.1934215957</c:v>
                </c:pt>
                <c:pt idx="269">
                  <c:v>0.1934215957</c:v>
                </c:pt>
                <c:pt idx="270">
                  <c:v>0.1934215957</c:v>
                </c:pt>
                <c:pt idx="271">
                  <c:v>0.1934215957</c:v>
                </c:pt>
                <c:pt idx="272">
                  <c:v>0.1934215957</c:v>
                </c:pt>
                <c:pt idx="273">
                  <c:v>0.1962417999</c:v>
                </c:pt>
                <c:pt idx="274">
                  <c:v>0.1962417999</c:v>
                </c:pt>
                <c:pt idx="275">
                  <c:v>0.1962417999</c:v>
                </c:pt>
                <c:pt idx="276">
                  <c:v>0.1962417999</c:v>
                </c:pt>
                <c:pt idx="277">
                  <c:v>0.1962417999</c:v>
                </c:pt>
                <c:pt idx="278">
                  <c:v>0.1962417999</c:v>
                </c:pt>
                <c:pt idx="279">
                  <c:v>0.1962417999</c:v>
                </c:pt>
                <c:pt idx="280">
                  <c:v>0.1962417999</c:v>
                </c:pt>
                <c:pt idx="281">
                  <c:v>0.1990920063</c:v>
                </c:pt>
                <c:pt idx="282">
                  <c:v>0.1990920063</c:v>
                </c:pt>
                <c:pt idx="283">
                  <c:v>0.1990920063</c:v>
                </c:pt>
                <c:pt idx="284">
                  <c:v>0.1990920063</c:v>
                </c:pt>
                <c:pt idx="285">
                  <c:v>0.201952392</c:v>
                </c:pt>
                <c:pt idx="286">
                  <c:v>0.201952392</c:v>
                </c:pt>
                <c:pt idx="287">
                  <c:v>0.201952392</c:v>
                </c:pt>
                <c:pt idx="288">
                  <c:v>0.201952392</c:v>
                </c:pt>
                <c:pt idx="289">
                  <c:v>0.2048230668</c:v>
                </c:pt>
                <c:pt idx="290">
                  <c:v>0.2048230668</c:v>
                </c:pt>
                <c:pt idx="291">
                  <c:v>0.2048230668</c:v>
                </c:pt>
                <c:pt idx="292">
                  <c:v>0.2048230668</c:v>
                </c:pt>
                <c:pt idx="293">
                  <c:v>0.2077041427</c:v>
                </c:pt>
                <c:pt idx="294">
                  <c:v>0.2077041427</c:v>
                </c:pt>
                <c:pt idx="295">
                  <c:v>0.2105852185</c:v>
                </c:pt>
                <c:pt idx="296">
                  <c:v>0.2105852185</c:v>
                </c:pt>
                <c:pt idx="297">
                  <c:v>0.2105852185</c:v>
                </c:pt>
                <c:pt idx="298">
                  <c:v>0.2105852185</c:v>
                </c:pt>
                <c:pt idx="299">
                  <c:v>0.2134768478</c:v>
                </c:pt>
                <c:pt idx="300">
                  <c:v>0.2134768478</c:v>
                </c:pt>
                <c:pt idx="301">
                  <c:v>0.2134768478</c:v>
                </c:pt>
                <c:pt idx="302">
                  <c:v>0.2134768478</c:v>
                </c:pt>
                <c:pt idx="303">
                  <c:v>0.2134768478</c:v>
                </c:pt>
                <c:pt idx="304">
                  <c:v>0.2134768478</c:v>
                </c:pt>
                <c:pt idx="305">
                  <c:v>0.2163898965</c:v>
                </c:pt>
                <c:pt idx="306">
                  <c:v>0.2163898965</c:v>
                </c:pt>
                <c:pt idx="307">
                  <c:v>0.2163898965</c:v>
                </c:pt>
                <c:pt idx="308">
                  <c:v>0.2163898965</c:v>
                </c:pt>
                <c:pt idx="309">
                  <c:v>0.2163898965</c:v>
                </c:pt>
                <c:pt idx="310">
                  <c:v>0.2163898965</c:v>
                </c:pt>
                <c:pt idx="311">
                  <c:v>0.2193247658</c:v>
                </c:pt>
                <c:pt idx="312">
                  <c:v>0.2193247658</c:v>
                </c:pt>
                <c:pt idx="313">
                  <c:v>0.2193247658</c:v>
                </c:pt>
                <c:pt idx="314">
                  <c:v>0.2193247658</c:v>
                </c:pt>
                <c:pt idx="315">
                  <c:v>0.2222707101</c:v>
                </c:pt>
                <c:pt idx="316">
                  <c:v>0.2222707101</c:v>
                </c:pt>
                <c:pt idx="317">
                  <c:v>0.2252166543</c:v>
                </c:pt>
                <c:pt idx="318">
                  <c:v>0.2252166543</c:v>
                </c:pt>
                <c:pt idx="319">
                  <c:v>0.2252166543</c:v>
                </c:pt>
                <c:pt idx="320">
                  <c:v>0.2252166543</c:v>
                </c:pt>
                <c:pt idx="321">
                  <c:v>0.2252166543</c:v>
                </c:pt>
                <c:pt idx="322">
                  <c:v>0.2252166543</c:v>
                </c:pt>
                <c:pt idx="323">
                  <c:v>0.2252166543</c:v>
                </c:pt>
                <c:pt idx="324">
                  <c:v>0.2252166543</c:v>
                </c:pt>
                <c:pt idx="325">
                  <c:v>0.2252166543</c:v>
                </c:pt>
                <c:pt idx="326">
                  <c:v>0.2252166543</c:v>
                </c:pt>
                <c:pt idx="327">
                  <c:v>0.2282080958</c:v>
                </c:pt>
                <c:pt idx="328">
                  <c:v>0.2282080958</c:v>
                </c:pt>
                <c:pt idx="329">
                  <c:v>0.2311995373</c:v>
                </c:pt>
                <c:pt idx="330">
                  <c:v>0.2311995373</c:v>
                </c:pt>
                <c:pt idx="331">
                  <c:v>0.2341909788</c:v>
                </c:pt>
                <c:pt idx="332">
                  <c:v>0.2341909788</c:v>
                </c:pt>
                <c:pt idx="333">
                  <c:v>0.2371824203</c:v>
                </c:pt>
                <c:pt idx="334">
                  <c:v>0.2371824203</c:v>
                </c:pt>
                <c:pt idx="335">
                  <c:v>0.2401738618</c:v>
                </c:pt>
                <c:pt idx="336">
                  <c:v>0.2401738618</c:v>
                </c:pt>
                <c:pt idx="337">
                  <c:v>0.2431653033</c:v>
                </c:pt>
                <c:pt idx="338">
                  <c:v>0.2431653033</c:v>
                </c:pt>
                <c:pt idx="339">
                  <c:v>0.2431653033</c:v>
                </c:pt>
                <c:pt idx="340">
                  <c:v>0.2431653033</c:v>
                </c:pt>
                <c:pt idx="341">
                  <c:v>0.2461686156</c:v>
                </c:pt>
                <c:pt idx="342">
                  <c:v>0.2461686156</c:v>
                </c:pt>
                <c:pt idx="343">
                  <c:v>0.2461686156</c:v>
                </c:pt>
                <c:pt idx="344">
                  <c:v>0.2461686156</c:v>
                </c:pt>
                <c:pt idx="345">
                  <c:v>0.2491839411</c:v>
                </c:pt>
                <c:pt idx="346">
                  <c:v>0.2491839411</c:v>
                </c:pt>
                <c:pt idx="347">
                  <c:v>0.2521992666</c:v>
                </c:pt>
                <c:pt idx="348">
                  <c:v>0.2521992666</c:v>
                </c:pt>
                <c:pt idx="349">
                  <c:v>0.2521992666</c:v>
                </c:pt>
                <c:pt idx="350">
                  <c:v>0.2521992666</c:v>
                </c:pt>
                <c:pt idx="351">
                  <c:v>0.2552268</c:v>
                </c:pt>
                <c:pt idx="352">
                  <c:v>0.2552268</c:v>
                </c:pt>
                <c:pt idx="353">
                  <c:v>0.2582543333</c:v>
                </c:pt>
                <c:pt idx="354">
                  <c:v>0.2582543333</c:v>
                </c:pt>
                <c:pt idx="355">
                  <c:v>0.2582543333</c:v>
                </c:pt>
                <c:pt idx="356">
                  <c:v>0.2582543333</c:v>
                </c:pt>
                <c:pt idx="357">
                  <c:v>0.2612942746</c:v>
                </c:pt>
                <c:pt idx="358">
                  <c:v>0.2612942746</c:v>
                </c:pt>
                <c:pt idx="359">
                  <c:v>0.2643342158</c:v>
                </c:pt>
                <c:pt idx="360">
                  <c:v>0.2643342158</c:v>
                </c:pt>
                <c:pt idx="361">
                  <c:v>0.2643342158</c:v>
                </c:pt>
                <c:pt idx="362">
                  <c:v>0.2643342158</c:v>
                </c:pt>
                <c:pt idx="363">
                  <c:v>0.267386770900001</c:v>
                </c:pt>
                <c:pt idx="364">
                  <c:v>0.267386770900001</c:v>
                </c:pt>
                <c:pt idx="365">
                  <c:v>0.267386770900001</c:v>
                </c:pt>
                <c:pt idx="366">
                  <c:v>0.267386770900001</c:v>
                </c:pt>
                <c:pt idx="367">
                  <c:v>0.2704520983</c:v>
                </c:pt>
                <c:pt idx="368">
                  <c:v>0.2704520983</c:v>
                </c:pt>
                <c:pt idx="369">
                  <c:v>0.2704520983</c:v>
                </c:pt>
                <c:pt idx="370">
                  <c:v>0.2704520983</c:v>
                </c:pt>
                <c:pt idx="371">
                  <c:v>0.2704520983</c:v>
                </c:pt>
                <c:pt idx="372">
                  <c:v>0.2704520983</c:v>
                </c:pt>
                <c:pt idx="373">
                  <c:v>0.2735434029</c:v>
                </c:pt>
                <c:pt idx="374">
                  <c:v>0.2735434029</c:v>
                </c:pt>
                <c:pt idx="375">
                  <c:v>0.2735434029</c:v>
                </c:pt>
                <c:pt idx="376">
                  <c:v>0.2735434029</c:v>
                </c:pt>
                <c:pt idx="377">
                  <c:v>0.2766479183</c:v>
                </c:pt>
                <c:pt idx="378">
                  <c:v>0.2766479183</c:v>
                </c:pt>
                <c:pt idx="379">
                  <c:v>0.2766479183</c:v>
                </c:pt>
                <c:pt idx="380">
                  <c:v>0.2766479183</c:v>
                </c:pt>
                <c:pt idx="381">
                  <c:v>0.2797658152</c:v>
                </c:pt>
                <c:pt idx="382">
                  <c:v>0.2797658152</c:v>
                </c:pt>
                <c:pt idx="383">
                  <c:v>0.2828837121</c:v>
                </c:pt>
                <c:pt idx="384">
                  <c:v>0.2828837121</c:v>
                </c:pt>
                <c:pt idx="385">
                  <c:v>0.286001609</c:v>
                </c:pt>
                <c:pt idx="386">
                  <c:v>0.286001609</c:v>
                </c:pt>
                <c:pt idx="387">
                  <c:v>0.2891331809</c:v>
                </c:pt>
                <c:pt idx="388">
                  <c:v>0.2891331809</c:v>
                </c:pt>
                <c:pt idx="389">
                  <c:v>0.2891331809</c:v>
                </c:pt>
                <c:pt idx="390">
                  <c:v>0.2891331809</c:v>
                </c:pt>
                <c:pt idx="391">
                  <c:v>0.2891331809</c:v>
                </c:pt>
                <c:pt idx="392">
                  <c:v>0.2891331809</c:v>
                </c:pt>
                <c:pt idx="393">
                  <c:v>0.2891331809</c:v>
                </c:pt>
                <c:pt idx="394">
                  <c:v>0.2891331809</c:v>
                </c:pt>
                <c:pt idx="395">
                  <c:v>0.2891331809</c:v>
                </c:pt>
                <c:pt idx="396">
                  <c:v>0.2891331809</c:v>
                </c:pt>
                <c:pt idx="397">
                  <c:v>0.2891331809</c:v>
                </c:pt>
                <c:pt idx="398">
                  <c:v>0.2891331809</c:v>
                </c:pt>
                <c:pt idx="399">
                  <c:v>0.2923352837</c:v>
                </c:pt>
                <c:pt idx="400">
                  <c:v>0.2923352837</c:v>
                </c:pt>
                <c:pt idx="401">
                  <c:v>0.2923352837</c:v>
                </c:pt>
                <c:pt idx="402">
                  <c:v>0.2923352837</c:v>
                </c:pt>
                <c:pt idx="403">
                  <c:v>0.2955519415</c:v>
                </c:pt>
                <c:pt idx="404">
                  <c:v>0.2955519415</c:v>
                </c:pt>
                <c:pt idx="405">
                  <c:v>0.2955519415</c:v>
                </c:pt>
                <c:pt idx="406">
                  <c:v>0.2955519415</c:v>
                </c:pt>
                <c:pt idx="407">
                  <c:v>0.2955519415</c:v>
                </c:pt>
                <c:pt idx="408">
                  <c:v>0.2955519415</c:v>
                </c:pt>
                <c:pt idx="409">
                  <c:v>0.2987982459</c:v>
                </c:pt>
                <c:pt idx="410">
                  <c:v>0.2987982459</c:v>
                </c:pt>
                <c:pt idx="411">
                  <c:v>0.2987982459</c:v>
                </c:pt>
                <c:pt idx="412">
                  <c:v>0.2987982459</c:v>
                </c:pt>
                <c:pt idx="413">
                  <c:v>0.3020596494</c:v>
                </c:pt>
                <c:pt idx="414">
                  <c:v>0.3020596494</c:v>
                </c:pt>
                <c:pt idx="415">
                  <c:v>0.3020596494</c:v>
                </c:pt>
                <c:pt idx="416">
                  <c:v>0.3020596494</c:v>
                </c:pt>
                <c:pt idx="417">
                  <c:v>0.3086130799</c:v>
                </c:pt>
                <c:pt idx="418">
                  <c:v>0.3086130799</c:v>
                </c:pt>
                <c:pt idx="419">
                  <c:v>0.3086130799</c:v>
                </c:pt>
                <c:pt idx="420">
                  <c:v>0.3086130799</c:v>
                </c:pt>
                <c:pt idx="421">
                  <c:v>0.3119053986</c:v>
                </c:pt>
                <c:pt idx="422">
                  <c:v>0.3119053986</c:v>
                </c:pt>
                <c:pt idx="423">
                  <c:v>0.3151977173</c:v>
                </c:pt>
                <c:pt idx="424">
                  <c:v>0.3151977173</c:v>
                </c:pt>
                <c:pt idx="425">
                  <c:v>0.3184900359</c:v>
                </c:pt>
                <c:pt idx="426">
                  <c:v>0.3184900359</c:v>
                </c:pt>
                <c:pt idx="427">
                  <c:v>0.3184900359</c:v>
                </c:pt>
                <c:pt idx="428">
                  <c:v>0.3184900359</c:v>
                </c:pt>
                <c:pt idx="429">
                  <c:v>0.3217983367</c:v>
                </c:pt>
                <c:pt idx="430">
                  <c:v>0.3217983367</c:v>
                </c:pt>
                <c:pt idx="431">
                  <c:v>0.3217983367</c:v>
                </c:pt>
                <c:pt idx="432">
                  <c:v>0.3217983367</c:v>
                </c:pt>
                <c:pt idx="433">
                  <c:v>0.3251392316</c:v>
                </c:pt>
                <c:pt idx="434">
                  <c:v>0.3251392316</c:v>
                </c:pt>
                <c:pt idx="435">
                  <c:v>0.3251392316</c:v>
                </c:pt>
                <c:pt idx="436">
                  <c:v>0.3251392316</c:v>
                </c:pt>
                <c:pt idx="437">
                  <c:v>0.328496747900001</c:v>
                </c:pt>
                <c:pt idx="438">
                  <c:v>0.328496747900001</c:v>
                </c:pt>
                <c:pt idx="439">
                  <c:v>0.328496747900001</c:v>
                </c:pt>
                <c:pt idx="440">
                  <c:v>0.328496747900001</c:v>
                </c:pt>
                <c:pt idx="441">
                  <c:v>0.328496747900001</c:v>
                </c:pt>
                <c:pt idx="442">
                  <c:v>0.328496747900001</c:v>
                </c:pt>
                <c:pt idx="443">
                  <c:v>0.328496747900001</c:v>
                </c:pt>
                <c:pt idx="444">
                  <c:v>0.328496747900001</c:v>
                </c:pt>
                <c:pt idx="445">
                  <c:v>0.328496747900001</c:v>
                </c:pt>
                <c:pt idx="446">
                  <c:v>0.328496747900001</c:v>
                </c:pt>
                <c:pt idx="447">
                  <c:v>0.328496747900001</c:v>
                </c:pt>
                <c:pt idx="448">
                  <c:v>0.328496747900001</c:v>
                </c:pt>
                <c:pt idx="449">
                  <c:v>0.328496747900001</c:v>
                </c:pt>
                <c:pt idx="450">
                  <c:v>0.328496747900001</c:v>
                </c:pt>
                <c:pt idx="451">
                  <c:v>0.328496747900001</c:v>
                </c:pt>
                <c:pt idx="452">
                  <c:v>0.328496747900001</c:v>
                </c:pt>
                <c:pt idx="453">
                  <c:v>0.328496747900001</c:v>
                </c:pt>
                <c:pt idx="454">
                  <c:v>0.328496747900001</c:v>
                </c:pt>
                <c:pt idx="455">
                  <c:v>0.328496747900001</c:v>
                </c:pt>
                <c:pt idx="456">
                  <c:v>0.328496747900001</c:v>
                </c:pt>
                <c:pt idx="457">
                  <c:v>0.328496747900001</c:v>
                </c:pt>
                <c:pt idx="458">
                  <c:v>0.328496747900001</c:v>
                </c:pt>
                <c:pt idx="459">
                  <c:v>0.328496747900001</c:v>
                </c:pt>
                <c:pt idx="460">
                  <c:v>0.328496747900001</c:v>
                </c:pt>
                <c:pt idx="461">
                  <c:v>0.328496747900001</c:v>
                </c:pt>
                <c:pt idx="462">
                  <c:v>0.328496747900001</c:v>
                </c:pt>
                <c:pt idx="463">
                  <c:v>0.328496747900001</c:v>
                </c:pt>
                <c:pt idx="464">
                  <c:v>0.328496747900001</c:v>
                </c:pt>
                <c:pt idx="465">
                  <c:v>0.328496747900001</c:v>
                </c:pt>
                <c:pt idx="466">
                  <c:v>0.328496747900001</c:v>
                </c:pt>
                <c:pt idx="467">
                  <c:v>0.328496747900001</c:v>
                </c:pt>
                <c:pt idx="468">
                  <c:v>0.328496747900001</c:v>
                </c:pt>
                <c:pt idx="469">
                  <c:v>0.332126495200001</c:v>
                </c:pt>
                <c:pt idx="470">
                  <c:v>0.332126495200001</c:v>
                </c:pt>
                <c:pt idx="471">
                  <c:v>0.332126495200001</c:v>
                </c:pt>
                <c:pt idx="472">
                  <c:v>0.332126495200001</c:v>
                </c:pt>
                <c:pt idx="473">
                  <c:v>0.332126495200001</c:v>
                </c:pt>
                <c:pt idx="474">
                  <c:v>0.332126495200001</c:v>
                </c:pt>
                <c:pt idx="475">
                  <c:v>0.3357961298</c:v>
                </c:pt>
                <c:pt idx="476">
                  <c:v>0.3357961298</c:v>
                </c:pt>
                <c:pt idx="477">
                  <c:v>0.3394657645</c:v>
                </c:pt>
                <c:pt idx="478">
                  <c:v>0.3394657645</c:v>
                </c:pt>
                <c:pt idx="479">
                  <c:v>0.3394657645</c:v>
                </c:pt>
                <c:pt idx="480">
                  <c:v>0.3394657645</c:v>
                </c:pt>
                <c:pt idx="481">
                  <c:v>0.3394657645</c:v>
                </c:pt>
                <c:pt idx="482">
                  <c:v>0.3394657645</c:v>
                </c:pt>
                <c:pt idx="483">
                  <c:v>0.3469294282</c:v>
                </c:pt>
                <c:pt idx="484">
                  <c:v>0.3469294282</c:v>
                </c:pt>
                <c:pt idx="485">
                  <c:v>0.3469294282</c:v>
                </c:pt>
                <c:pt idx="486">
                  <c:v>0.3469294282</c:v>
                </c:pt>
                <c:pt idx="487">
                  <c:v>0.3469294282</c:v>
                </c:pt>
                <c:pt idx="488">
                  <c:v>0.3469294282</c:v>
                </c:pt>
                <c:pt idx="489">
                  <c:v>0.3507263501</c:v>
                </c:pt>
                <c:pt idx="490">
                  <c:v>0.3507263501</c:v>
                </c:pt>
                <c:pt idx="491">
                  <c:v>0.354523272</c:v>
                </c:pt>
                <c:pt idx="492">
                  <c:v>0.354523272</c:v>
                </c:pt>
                <c:pt idx="493">
                  <c:v>0.354523272</c:v>
                </c:pt>
                <c:pt idx="494">
                  <c:v>0.354523272</c:v>
                </c:pt>
                <c:pt idx="495">
                  <c:v>0.354523272</c:v>
                </c:pt>
                <c:pt idx="496">
                  <c:v>0.354523272</c:v>
                </c:pt>
                <c:pt idx="497">
                  <c:v>0.354523272</c:v>
                </c:pt>
                <c:pt idx="498">
                  <c:v>0.354523272</c:v>
                </c:pt>
                <c:pt idx="499">
                  <c:v>0.358388402100001</c:v>
                </c:pt>
                <c:pt idx="500">
                  <c:v>0.358388402100001</c:v>
                </c:pt>
                <c:pt idx="501">
                  <c:v>0.358388402100001</c:v>
                </c:pt>
                <c:pt idx="502">
                  <c:v>0.358388402100001</c:v>
                </c:pt>
                <c:pt idx="503">
                  <c:v>0.3622769573</c:v>
                </c:pt>
                <c:pt idx="504">
                  <c:v>0.3622769573</c:v>
                </c:pt>
                <c:pt idx="505">
                  <c:v>0.3622769573</c:v>
                </c:pt>
                <c:pt idx="506">
                  <c:v>0.3622769573</c:v>
                </c:pt>
                <c:pt idx="507">
                  <c:v>0.3661893686</c:v>
                </c:pt>
                <c:pt idx="508">
                  <c:v>0.3661893686</c:v>
                </c:pt>
                <c:pt idx="509">
                  <c:v>0.3661893686</c:v>
                </c:pt>
                <c:pt idx="510">
                  <c:v>0.3661893686</c:v>
                </c:pt>
                <c:pt idx="511">
                  <c:v>0.3661893686</c:v>
                </c:pt>
                <c:pt idx="512">
                  <c:v>0.3661893686</c:v>
                </c:pt>
                <c:pt idx="513">
                  <c:v>0.370150685</c:v>
                </c:pt>
                <c:pt idx="514">
                  <c:v>0.370150685</c:v>
                </c:pt>
                <c:pt idx="515">
                  <c:v>0.370150685</c:v>
                </c:pt>
                <c:pt idx="516">
                  <c:v>0.370150685</c:v>
                </c:pt>
                <c:pt idx="517">
                  <c:v>0.370150685</c:v>
                </c:pt>
                <c:pt idx="518">
                  <c:v>0.370150685</c:v>
                </c:pt>
                <c:pt idx="519">
                  <c:v>0.370150685</c:v>
                </c:pt>
                <c:pt idx="520">
                  <c:v>0.370150685</c:v>
                </c:pt>
                <c:pt idx="521">
                  <c:v>0.370150685</c:v>
                </c:pt>
                <c:pt idx="522">
                  <c:v>0.370150685</c:v>
                </c:pt>
                <c:pt idx="523">
                  <c:v>0.374214229</c:v>
                </c:pt>
                <c:pt idx="524">
                  <c:v>0.374214229</c:v>
                </c:pt>
                <c:pt idx="525">
                  <c:v>0.374214229</c:v>
                </c:pt>
                <c:pt idx="526">
                  <c:v>0.374214229</c:v>
                </c:pt>
                <c:pt idx="527">
                  <c:v>0.374214229</c:v>
                </c:pt>
                <c:pt idx="528">
                  <c:v>0.374214229</c:v>
                </c:pt>
                <c:pt idx="529">
                  <c:v>0.374214229</c:v>
                </c:pt>
                <c:pt idx="530">
                  <c:v>0.374214229</c:v>
                </c:pt>
                <c:pt idx="531">
                  <c:v>0.374214229</c:v>
                </c:pt>
                <c:pt idx="532">
                  <c:v>0.374214229</c:v>
                </c:pt>
                <c:pt idx="533">
                  <c:v>0.374214229</c:v>
                </c:pt>
                <c:pt idx="534">
                  <c:v>0.374214229</c:v>
                </c:pt>
                <c:pt idx="535">
                  <c:v>0.374214229</c:v>
                </c:pt>
                <c:pt idx="536">
                  <c:v>0.374214229</c:v>
                </c:pt>
                <c:pt idx="537">
                  <c:v>0.374214229</c:v>
                </c:pt>
                <c:pt idx="538">
                  <c:v>0.374214229</c:v>
                </c:pt>
                <c:pt idx="539">
                  <c:v>0.374214229</c:v>
                </c:pt>
                <c:pt idx="540">
                  <c:v>0.374214229</c:v>
                </c:pt>
                <c:pt idx="541">
                  <c:v>0.378529992900001</c:v>
                </c:pt>
                <c:pt idx="542">
                  <c:v>0.378529992900001</c:v>
                </c:pt>
                <c:pt idx="543">
                  <c:v>0.378529992900001</c:v>
                </c:pt>
                <c:pt idx="544">
                  <c:v>0.378529992900001</c:v>
                </c:pt>
                <c:pt idx="545">
                  <c:v>0.382875937000001</c:v>
                </c:pt>
                <c:pt idx="546">
                  <c:v>0.382875937000001</c:v>
                </c:pt>
                <c:pt idx="547">
                  <c:v>0.382875937000001</c:v>
                </c:pt>
                <c:pt idx="548">
                  <c:v>0.382875937000001</c:v>
                </c:pt>
                <c:pt idx="549">
                  <c:v>0.382875937000001</c:v>
                </c:pt>
                <c:pt idx="550">
                  <c:v>0.382875937000001</c:v>
                </c:pt>
                <c:pt idx="551">
                  <c:v>0.387283966</c:v>
                </c:pt>
                <c:pt idx="552">
                  <c:v>0.387283966</c:v>
                </c:pt>
                <c:pt idx="553">
                  <c:v>0.387283966</c:v>
                </c:pt>
                <c:pt idx="554">
                  <c:v>0.387283966</c:v>
                </c:pt>
                <c:pt idx="555">
                  <c:v>0.387283966</c:v>
                </c:pt>
                <c:pt idx="556">
                  <c:v>0.387283966</c:v>
                </c:pt>
                <c:pt idx="557">
                  <c:v>0.387283966</c:v>
                </c:pt>
                <c:pt idx="558">
                  <c:v>0.387283966</c:v>
                </c:pt>
                <c:pt idx="559">
                  <c:v>0.387283966</c:v>
                </c:pt>
                <c:pt idx="560">
                  <c:v>0.387283966</c:v>
                </c:pt>
                <c:pt idx="561">
                  <c:v>0.387283966</c:v>
                </c:pt>
                <c:pt idx="562">
                  <c:v>0.387283966</c:v>
                </c:pt>
                <c:pt idx="563">
                  <c:v>0.387283966</c:v>
                </c:pt>
                <c:pt idx="564">
                  <c:v>0.387283966</c:v>
                </c:pt>
                <c:pt idx="565">
                  <c:v>0.387283966</c:v>
                </c:pt>
                <c:pt idx="566">
                  <c:v>0.387283966</c:v>
                </c:pt>
                <c:pt idx="567">
                  <c:v>0.387283966</c:v>
                </c:pt>
                <c:pt idx="568">
                  <c:v>0.387283966</c:v>
                </c:pt>
                <c:pt idx="569">
                  <c:v>0.3920337027</c:v>
                </c:pt>
                <c:pt idx="570">
                  <c:v>0.3920337027</c:v>
                </c:pt>
                <c:pt idx="571">
                  <c:v>0.3967834394</c:v>
                </c:pt>
                <c:pt idx="572">
                  <c:v>0.3967834394</c:v>
                </c:pt>
                <c:pt idx="573">
                  <c:v>0.3967834394</c:v>
                </c:pt>
                <c:pt idx="574">
                  <c:v>0.3967834394</c:v>
                </c:pt>
                <c:pt idx="575">
                  <c:v>0.3967834394</c:v>
                </c:pt>
                <c:pt idx="576">
                  <c:v>0.3967834394</c:v>
                </c:pt>
                <c:pt idx="577">
                  <c:v>0.3967834394</c:v>
                </c:pt>
                <c:pt idx="578">
                  <c:v>0.3967834394</c:v>
                </c:pt>
                <c:pt idx="579">
                  <c:v>0.3967834394</c:v>
                </c:pt>
                <c:pt idx="580">
                  <c:v>0.3967834394</c:v>
                </c:pt>
                <c:pt idx="581">
                  <c:v>0.3967834394</c:v>
                </c:pt>
                <c:pt idx="582">
                  <c:v>0.3967834394</c:v>
                </c:pt>
                <c:pt idx="583">
                  <c:v>0.401852486200001</c:v>
                </c:pt>
                <c:pt idx="584">
                  <c:v>0.401852486200001</c:v>
                </c:pt>
                <c:pt idx="585">
                  <c:v>0.401852486200001</c:v>
                </c:pt>
                <c:pt idx="586">
                  <c:v>0.401852486200001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1111816"/>
        <c:axId val="2145600696"/>
      </c:scatterChart>
      <c:valAx>
        <c:axId val="-2051111816"/>
        <c:scaling>
          <c:orientation val="minMax"/>
          <c:max val="6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 since randomization</a:t>
                </a:r>
              </a:p>
            </c:rich>
          </c:tx>
          <c:layout>
            <c:manualLayout>
              <c:xMode val="edge"/>
              <c:yMode val="edge"/>
              <c:x val="0.359455584718577"/>
              <c:y val="0.9198981470599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45600696"/>
        <c:crosses val="autoZero"/>
        <c:crossBetween val="midCat"/>
        <c:majorUnit val="6.0"/>
      </c:valAx>
      <c:valAx>
        <c:axId val="2145600696"/>
        <c:scaling>
          <c:orientation val="minMax"/>
          <c:max val="0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Event Rate</a:t>
                </a:r>
              </a:p>
            </c:rich>
          </c:tx>
          <c:layout>
            <c:manualLayout>
              <c:xMode val="edge"/>
              <c:yMode val="edge"/>
              <c:x val="0.000545778563335707"/>
              <c:y val="0.3274402594996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51111816"/>
        <c:crosses val="autoZero"/>
        <c:crossBetween val="midCat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solidFill>
            <a:schemeClr val="bg2"/>
          </a:solidFill>
          <a:latin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D756A-FA09-BD4A-8FEB-E8ADB0054F6B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1CB35-C440-9D42-83DE-FEAB47D7B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9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1CB35-C440-9D42-83DE-FEAB47D7BB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9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1CB35-C440-9D42-83DE-FEAB47D7BB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5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1CB35-C440-9D42-83DE-FEAB47D7BB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1CB35-C440-9D42-83DE-FEAB47D7BB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a bit original and revised.</a:t>
            </a:r>
          </a:p>
          <a:p>
            <a:r>
              <a:rPr lang="en-US" dirty="0" smtClean="0"/>
              <a:t>Change before analysis</a:t>
            </a:r>
            <a:r>
              <a:rPr lang="en-US" baseline="0" dirty="0" smtClean="0"/>
              <a:t> was completed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1CB35-C440-9D42-83DE-FEAB47D7BB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9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1CB35-C440-9D42-83DE-FEAB47D7BB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9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1CB35-C440-9D42-83DE-FEAB47D7BB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4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BC1-C531-CE42-B284-2D105A11027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11/17/13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7414-C76F-E947-96D7-9B7EA40D5F0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103188"/>
            <a:ext cx="10668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52401" y="103189"/>
            <a:ext cx="2081943" cy="66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719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3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BC1-C531-CE42-B284-2D105A11027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11/17/13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7414-C76F-E947-96D7-9B7EA40D5F0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69834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3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3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BC1-C531-CE42-B284-2D105A11027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11/17/13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7414-C76F-E947-96D7-9B7EA40D5F0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416913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2"/>
            <a:ext cx="7776883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3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BC1-C531-CE42-B284-2D105A11027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11/17/13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7414-C76F-E947-96D7-9B7EA40D5F0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1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1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853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BC1-C531-CE42-B284-2D105A11027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11/17/13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7414-C76F-E947-96D7-9B7EA40D5F0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42867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1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1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BC1-C531-CE42-B284-2D105A11027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11/17/13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7414-C76F-E947-96D7-9B7EA40D5F0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58062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BC1-C531-CE42-B284-2D105A11027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11/17/13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7414-C76F-E947-96D7-9B7EA40D5F0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04994" y="121024"/>
            <a:ext cx="7540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34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1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1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BC1-C531-CE42-B284-2D105A11027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11/17/13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7414-C76F-E947-96D7-9B7EA40D5F0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7" y="424651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104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1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8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BC1-C531-CE42-B284-2D105A11027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11/17/13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7414-C76F-E947-96D7-9B7EA40D5F0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5760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14298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9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9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BC1-C531-CE42-B284-2D105A11027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11/17/13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7414-C76F-E947-96D7-9B7EA40D5F0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24044" y="121024"/>
            <a:ext cx="7540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317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7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7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BC1-C531-CE42-B284-2D105A11027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11/17/13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7414-C76F-E947-96D7-9B7EA40D5F0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2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7" y="2191872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98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BC1-C531-CE42-B284-2D105A11027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11/17/13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7414-C76F-E947-96D7-9B7EA40D5F0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33569" y="121024"/>
            <a:ext cx="7540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54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BC1-C531-CE42-B284-2D105A11027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11/17/13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7414-C76F-E947-96D7-9B7EA40D5F0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87298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1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BBC1-C531-CE42-B284-2D105A11027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11/17/13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7414-C76F-E947-96D7-9B7EA40D5F0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32277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1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23EBBC1-C531-CE42-B284-2D105A110270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11/17/13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1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AD17414-C76F-E947-96D7-9B7EA40D5F0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4120136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150000"/>
        <a:buFont typeface="Wingdings" charset="2"/>
        <a:buChar char="§"/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Courier New"/>
        <a:buChar char="o"/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0095" y="859914"/>
            <a:ext cx="7672206" cy="14700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C000"/>
                </a:solidFill>
                <a:latin typeface="Avenir Book"/>
                <a:cs typeface="Avenir Book"/>
              </a:rPr>
              <a:t>Clinical Benefit of EDTA Chelation Therapy in Patients with Diabetes in the Trial to Assess Chelation Therapy (TACT)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</a:b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0095" y="2662078"/>
            <a:ext cx="7772400" cy="877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150000"/>
              <a:buFont typeface="Wingdings" charset="2"/>
              <a:buChar char="§"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Courier New"/>
              <a:buChar char="o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effectLst/>
                <a:latin typeface="Avenir Book"/>
                <a:cs typeface="Avenir Book"/>
              </a:rPr>
              <a:t>Esteban Escolar, </a:t>
            </a:r>
            <a:r>
              <a:rPr lang="en-US" sz="2000" dirty="0" err="1" smtClean="0">
                <a:effectLst/>
                <a:latin typeface="Avenir Book"/>
                <a:cs typeface="Avenir Book"/>
              </a:rPr>
              <a:t>Gervasio</a:t>
            </a:r>
            <a:r>
              <a:rPr lang="en-US" sz="2000" dirty="0" smtClean="0">
                <a:effectLst/>
                <a:latin typeface="Avenir Book"/>
                <a:cs typeface="Avenir Book"/>
              </a:rPr>
              <a:t> A. Lamas, Daniel Mark,  Pamela </a:t>
            </a:r>
            <a:r>
              <a:rPr lang="en-US" sz="2000" dirty="0" err="1" smtClean="0">
                <a:effectLst/>
                <a:latin typeface="Avenir Book"/>
                <a:cs typeface="Avenir Book"/>
              </a:rPr>
              <a:t>Ouyang</a:t>
            </a:r>
            <a:r>
              <a:rPr lang="en-US" sz="2000" dirty="0" smtClean="0">
                <a:effectLst/>
                <a:latin typeface="Avenir Book"/>
                <a:cs typeface="Avenir Book"/>
              </a:rPr>
              <a:t>, Allan </a:t>
            </a:r>
            <a:r>
              <a:rPr lang="en-US" sz="2000" dirty="0" err="1" smtClean="0">
                <a:effectLst/>
                <a:latin typeface="Avenir Book"/>
                <a:cs typeface="Avenir Book"/>
              </a:rPr>
              <a:t>Magaziner</a:t>
            </a:r>
            <a:r>
              <a:rPr lang="en-US" sz="2000" dirty="0" smtClean="0">
                <a:effectLst/>
                <a:latin typeface="Avenir Book"/>
                <a:cs typeface="Avenir Book"/>
              </a:rPr>
              <a:t>, Robin </a:t>
            </a:r>
            <a:r>
              <a:rPr lang="en-US" sz="2000" dirty="0" err="1" smtClean="0">
                <a:effectLst/>
                <a:latin typeface="Avenir Book"/>
                <a:cs typeface="Avenir Book"/>
              </a:rPr>
              <a:t>Boineau</a:t>
            </a:r>
            <a:r>
              <a:rPr lang="en-US" sz="2000" dirty="0" smtClean="0">
                <a:effectLst/>
                <a:latin typeface="Avenir Book"/>
                <a:cs typeface="Avenir Book"/>
              </a:rPr>
              <a:t>, Ralph Miranda, Christine </a:t>
            </a:r>
            <a:r>
              <a:rPr lang="en-US" sz="2000" dirty="0" err="1" smtClean="0">
                <a:effectLst/>
                <a:latin typeface="Avenir Book"/>
                <a:cs typeface="Avenir Book"/>
              </a:rPr>
              <a:t>Goertz</a:t>
            </a:r>
            <a:r>
              <a:rPr lang="en-US" sz="2000" dirty="0" smtClean="0">
                <a:effectLst/>
                <a:latin typeface="Avenir Book"/>
                <a:cs typeface="Avenir Book"/>
              </a:rPr>
              <a:t>, Yves Rosenberg, Richard </a:t>
            </a:r>
            <a:r>
              <a:rPr lang="en-US" sz="2000" dirty="0" err="1" smtClean="0">
                <a:effectLst/>
                <a:latin typeface="Avenir Book"/>
                <a:cs typeface="Avenir Book"/>
              </a:rPr>
              <a:t>Nahin</a:t>
            </a:r>
            <a:r>
              <a:rPr lang="en-US" sz="2000" dirty="0" smtClean="0">
                <a:effectLst/>
                <a:latin typeface="Avenir Book"/>
                <a:cs typeface="Avenir Book"/>
              </a:rPr>
              <a:t>, Richard </a:t>
            </a:r>
            <a:r>
              <a:rPr lang="en-US" sz="2000" dirty="0" err="1" smtClean="0">
                <a:effectLst/>
                <a:latin typeface="Avenir Book"/>
                <a:cs typeface="Avenir Book"/>
              </a:rPr>
              <a:t>Nahas</a:t>
            </a:r>
            <a:r>
              <a:rPr lang="en-US" sz="2000" dirty="0" smtClean="0">
                <a:effectLst/>
                <a:latin typeface="Avenir Book"/>
                <a:cs typeface="Avenir Book"/>
              </a:rPr>
              <a:t>, </a:t>
            </a:r>
            <a:r>
              <a:rPr lang="en-US" sz="2000" dirty="0" err="1" smtClean="0">
                <a:effectLst/>
                <a:latin typeface="Avenir Book"/>
                <a:cs typeface="Avenir Book"/>
              </a:rPr>
              <a:t>Eldrin</a:t>
            </a:r>
            <a:r>
              <a:rPr lang="en-US" sz="2000" dirty="0" smtClean="0">
                <a:effectLst/>
                <a:latin typeface="Avenir Book"/>
                <a:cs typeface="Avenir Book"/>
              </a:rPr>
              <a:t> Lewis, Lauren </a:t>
            </a:r>
            <a:r>
              <a:rPr lang="en-US" sz="2000" dirty="0" err="1" smtClean="0">
                <a:effectLst/>
                <a:latin typeface="Avenir Book"/>
                <a:cs typeface="Avenir Book"/>
              </a:rPr>
              <a:t>Lindblad</a:t>
            </a:r>
            <a:r>
              <a:rPr lang="en-US" sz="2000" dirty="0" smtClean="0">
                <a:effectLst/>
                <a:latin typeface="Avenir Book"/>
                <a:cs typeface="Avenir Book"/>
              </a:rPr>
              <a:t>, Kerry L Lee </a:t>
            </a:r>
            <a:endParaRPr lang="en-US" sz="2000" dirty="0"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501" y="3978702"/>
            <a:ext cx="716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prstClr val="white"/>
                </a:solidFill>
                <a:latin typeface="Avenir Book"/>
                <a:cs typeface="Avenir Book"/>
              </a:rPr>
              <a:t>For the TACT Investigators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312" y="5894170"/>
            <a:ext cx="856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0AD00">
                    <a:lumMod val="40000"/>
                    <a:lumOff val="60000"/>
                  </a:srgbClr>
                </a:solidFill>
                <a:latin typeface="Avenir Book"/>
                <a:cs typeface="Avenir Book"/>
              </a:rPr>
              <a:t>The National Center for Complementary and Alternative Medicine (U01AT001156) and the National Heart, Lung and Blood Institute (U01HL092607) provided sole support for this study.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8533" y="4743417"/>
            <a:ext cx="347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Avenir Book"/>
                <a:cs typeface="Avenir Book"/>
              </a:rPr>
              <a:t>No disclosures to report</a:t>
            </a:r>
          </a:p>
        </p:txBody>
      </p:sp>
    </p:spTree>
    <p:extLst>
      <p:ext uri="{BB962C8B-B14F-4D97-AF65-F5344CB8AC3E}">
        <p14:creationId xmlns:p14="http://schemas.microsoft.com/office/powerpoint/2010/main" val="50944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084282"/>
              </p:ext>
            </p:extLst>
          </p:nvPr>
        </p:nvGraphicFramePr>
        <p:xfrm>
          <a:off x="906681" y="1101443"/>
          <a:ext cx="7529375" cy="5400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103015"/>
                <a:gridCol w="1688404"/>
                <a:gridCol w="1642773"/>
                <a:gridCol w="1095183"/>
              </a:tblGrid>
              <a:tr h="370840"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Diabetes</a:t>
                      </a:r>
                    </a:p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(N=633)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No Diabetes</a:t>
                      </a:r>
                    </a:p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(N=1075)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P-value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Age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65(59,71)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65(58,72)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0.784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Female (%)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19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17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0.280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BMI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31(28,36)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28(25,32)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&lt;0.001</a:t>
                      </a:r>
                      <a:endParaRPr lang="en-US" sz="16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CHF (%)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23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15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&lt;0.001</a:t>
                      </a:r>
                      <a:endParaRPr lang="en-US" sz="16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venir Book"/>
                        </a:rPr>
                        <a:t>PVD (%)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22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12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&lt;0.001</a:t>
                      </a:r>
                      <a:endParaRPr lang="en-US" sz="16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HTN (%)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78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63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&lt;0.001</a:t>
                      </a:r>
                      <a:endParaRPr lang="en-US" sz="16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venir Book"/>
                        </a:rPr>
                        <a:t>Hypercholesterolemia (%)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85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80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0.013</a:t>
                      </a:r>
                      <a:endParaRPr lang="en-US" sz="16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CABG (%)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49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43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0.008</a:t>
                      </a:r>
                      <a:endParaRPr lang="en-US" sz="16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PCI (%)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56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61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0.040</a:t>
                      </a:r>
                      <a:endParaRPr lang="en-US" sz="16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Statin (%)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76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72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0.063</a:t>
                      </a:r>
                      <a:endParaRPr lang="en-US" sz="16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ACE or ARB (%)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73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58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&lt;0.001</a:t>
                      </a:r>
                      <a:endParaRPr lang="en-US" sz="16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ASA/</a:t>
                      </a:r>
                      <a:r>
                        <a:rPr lang="en-US" sz="1600" dirty="0" err="1" smtClean="0">
                          <a:latin typeface="Avenir Book"/>
                        </a:rPr>
                        <a:t>clopidogrel</a:t>
                      </a:r>
                      <a:r>
                        <a:rPr lang="en-US" sz="1600" dirty="0" smtClean="0">
                          <a:latin typeface="Avenir Book"/>
                        </a:rPr>
                        <a:t>/warfarin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92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91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0.202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Fasting Glucose (mg/</a:t>
                      </a:r>
                      <a:r>
                        <a:rPr lang="en-US" sz="1600" dirty="0" err="1" smtClean="0">
                          <a:latin typeface="Avenir Book"/>
                        </a:rPr>
                        <a:t>dL</a:t>
                      </a:r>
                      <a:r>
                        <a:rPr lang="en-US" sz="1600" dirty="0" smtClean="0">
                          <a:latin typeface="Avenir Book"/>
                        </a:rPr>
                        <a:t>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131(109,162)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97 (90,105)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&lt;0.001</a:t>
                      </a:r>
                      <a:endParaRPr lang="en-US" sz="16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04245" y="116558"/>
            <a:ext cx="6313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ea typeface="+mj-ea"/>
                <a:cs typeface="Avenir Book"/>
              </a:rPr>
              <a:t>Baseline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ea typeface="+mj-ea"/>
                <a:cs typeface="Avenir Book"/>
              </a:rPr>
              <a:t>characteristics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ea typeface="+mj-ea"/>
                <a:cs typeface="Avenir Book"/>
              </a:rPr>
              <a:t>of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ea typeface="+mj-ea"/>
                <a:cs typeface="Avenir Book"/>
              </a:rPr>
              <a:t>patients with or without Diabetes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2762" y="6586623"/>
            <a:ext cx="65843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venir Book"/>
                <a:cs typeface="Avenir Book"/>
              </a:rPr>
              <a:t>For all </a:t>
            </a:r>
            <a:r>
              <a:rPr lang="en-US" sz="1000" dirty="0">
                <a:latin typeface="Avenir Book"/>
                <a:cs typeface="Avenir Book"/>
              </a:rPr>
              <a:t>continuous </a:t>
            </a:r>
            <a:r>
              <a:rPr lang="en-US" sz="1000" dirty="0" smtClean="0">
                <a:latin typeface="Avenir Book"/>
                <a:cs typeface="Avenir Book"/>
              </a:rPr>
              <a:t>variables [median (25</a:t>
            </a:r>
            <a:r>
              <a:rPr lang="en-US" sz="1000" baseline="30000" dirty="0" smtClean="0">
                <a:latin typeface="Avenir Book"/>
                <a:cs typeface="Avenir Book"/>
              </a:rPr>
              <a:t>th</a:t>
            </a:r>
            <a:r>
              <a:rPr lang="en-US" sz="1000" dirty="0" smtClean="0">
                <a:latin typeface="Avenir Book"/>
                <a:cs typeface="Avenir Book"/>
              </a:rPr>
              <a:t>, 75</a:t>
            </a:r>
            <a:r>
              <a:rPr lang="en-US" sz="1000" baseline="30000" dirty="0" smtClean="0">
                <a:latin typeface="Avenir Book"/>
                <a:cs typeface="Avenir Book"/>
              </a:rPr>
              <a:t>th</a:t>
            </a:r>
            <a:r>
              <a:rPr lang="en-US" sz="1000" dirty="0" smtClean="0">
                <a:latin typeface="Avenir Book"/>
                <a:cs typeface="Avenir Book"/>
              </a:rPr>
              <a:t>)].</a:t>
            </a:r>
          </a:p>
        </p:txBody>
      </p:sp>
    </p:spTree>
    <p:extLst>
      <p:ext uri="{BB962C8B-B14F-4D97-AF65-F5344CB8AC3E}">
        <p14:creationId xmlns:p14="http://schemas.microsoft.com/office/powerpoint/2010/main" val="228702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81592"/>
              </p:ext>
            </p:extLst>
          </p:nvPr>
        </p:nvGraphicFramePr>
        <p:xfrm>
          <a:off x="903293" y="1096835"/>
          <a:ext cx="6954762" cy="50292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979333"/>
                <a:gridCol w="1463524"/>
                <a:gridCol w="1511905"/>
              </a:tblGrid>
              <a:tr h="370840">
                <a:tc>
                  <a:txBody>
                    <a:bodyPr/>
                    <a:lstStyle/>
                    <a:p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Chelation</a:t>
                      </a:r>
                    </a:p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(N=322)</a:t>
                      </a:r>
                      <a:endParaRPr lang="en-US" sz="1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Placebo</a:t>
                      </a:r>
                    </a:p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venir Book"/>
                        </a:rPr>
                        <a:t>(N=311)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Book"/>
                        <a:cs typeface="Avenir Book"/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Age 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65 (60,71)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66 (58,71)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Female (%)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17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21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BMI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31(28,36)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32(28,36)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Anterior</a:t>
                      </a:r>
                      <a:r>
                        <a:rPr lang="en-US" sz="1600" baseline="0" dirty="0" smtClean="0">
                          <a:latin typeface="Avenir Book"/>
                        </a:rPr>
                        <a:t> MI (%)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40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36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HTN (%)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78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78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venir Book"/>
                        </a:rPr>
                        <a:t>Hypercholesterolemia (%) </a:t>
                      </a:r>
                      <a:endParaRPr lang="en-US" sz="1600" b="0" i="0" dirty="0" smtClean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86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84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PCI or CABG (%)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85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78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venir Book"/>
                        </a:rPr>
                        <a:t>Statin</a:t>
                      </a:r>
                      <a:r>
                        <a:rPr lang="en-US" sz="1600" dirty="0" smtClean="0">
                          <a:latin typeface="Avenir Book"/>
                        </a:rPr>
                        <a:t> (%)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77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75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ACE or ARB (%)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73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73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</a:rPr>
                        <a:t>ASA/</a:t>
                      </a:r>
                      <a:r>
                        <a:rPr lang="en-US" sz="1600" dirty="0" err="1" smtClean="0">
                          <a:latin typeface="Avenir Book"/>
                        </a:rPr>
                        <a:t>clopidogrel</a:t>
                      </a:r>
                      <a:r>
                        <a:rPr lang="en-US" sz="1600" dirty="0" smtClean="0">
                          <a:latin typeface="Avenir Book"/>
                        </a:rPr>
                        <a:t>/</a:t>
                      </a:r>
                      <a:r>
                        <a:rPr lang="en-US" sz="1600" dirty="0" err="1" smtClean="0">
                          <a:latin typeface="Avenir Book"/>
                        </a:rPr>
                        <a:t>warfarin</a:t>
                      </a:r>
                      <a:r>
                        <a:rPr lang="en-US" sz="1600" dirty="0" smtClean="0">
                          <a:latin typeface="Avenir Book"/>
                        </a:rPr>
                        <a:t> (%)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93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</a:rPr>
                        <a:t>92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venir Book"/>
                          <a:cs typeface="Avenir Book"/>
                        </a:rPr>
                        <a:t>LDL (mg/</a:t>
                      </a:r>
                      <a:r>
                        <a:rPr lang="en-US" sz="1600" baseline="0" dirty="0" err="1" smtClean="0">
                          <a:latin typeface="Avenir Book"/>
                          <a:cs typeface="Avenir Book"/>
                        </a:rPr>
                        <a:t>dL</a:t>
                      </a:r>
                      <a:r>
                        <a:rPr lang="en-US" sz="1600" baseline="0" dirty="0" smtClean="0">
                          <a:latin typeface="Avenir Book"/>
                          <a:cs typeface="Avenir Book"/>
                        </a:rPr>
                        <a:t>)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  <a:cs typeface="Avenir Book"/>
                        </a:rPr>
                        <a:t>81(63,105)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  <a:cs typeface="Avenir Book"/>
                        </a:rPr>
                        <a:t>85(63,115)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venir Book"/>
                          <a:cs typeface="Avenir Book"/>
                        </a:rPr>
                        <a:t>Fasting Glucose</a:t>
                      </a:r>
                      <a:r>
                        <a:rPr lang="en-US" sz="1600" dirty="0" smtClean="0">
                          <a:latin typeface="Avenir Book"/>
                          <a:cs typeface="Avenir Book"/>
                        </a:rPr>
                        <a:t>(mg/</a:t>
                      </a:r>
                      <a:r>
                        <a:rPr lang="en-US" sz="1600" dirty="0" err="1" smtClean="0">
                          <a:latin typeface="Avenir Book"/>
                          <a:cs typeface="Avenir Book"/>
                        </a:rPr>
                        <a:t>dL</a:t>
                      </a:r>
                      <a:r>
                        <a:rPr lang="en-US" sz="1600" dirty="0" smtClean="0">
                          <a:latin typeface="Avenir Book"/>
                          <a:cs typeface="Avenir Book"/>
                        </a:rPr>
                        <a:t>)</a:t>
                      </a:r>
                      <a:endParaRPr lang="en-US" sz="1600" b="0" i="0" dirty="0" smtClean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  <a:cs typeface="Avenir Book"/>
                        </a:rPr>
                        <a:t>129 (107,160)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venir Book"/>
                          <a:cs typeface="Avenir Book"/>
                        </a:rPr>
                        <a:t>134(109,165)</a:t>
                      </a:r>
                      <a:endParaRPr lang="en-US" sz="16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03591" y="132721"/>
            <a:ext cx="7940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j-ea"/>
                <a:cs typeface="Avenir Book"/>
              </a:rPr>
              <a:t>Baseline characteristics of patients with </a:t>
            </a:r>
            <a:endParaRPr lang="en-US" sz="2800" dirty="0" smtClean="0">
              <a:solidFill>
                <a:srgbClr val="FFC000"/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latin typeface="Avenir Book"/>
              <a:ea typeface="+mj-ea"/>
              <a:cs typeface="Avenir Book"/>
            </a:endParaRPr>
          </a:p>
          <a:p>
            <a:r>
              <a:rPr lang="en-US" sz="2800" dirty="0" smtClean="0">
                <a:solidFill>
                  <a:srgbClr val="FFC0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j-ea"/>
                <a:cs typeface="Avenir Book"/>
              </a:rPr>
              <a:t>Diabetes </a:t>
            </a:r>
            <a:r>
              <a:rPr lang="en-US" sz="2800" dirty="0">
                <a:solidFill>
                  <a:srgbClr val="FFC0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venir Book"/>
                <a:ea typeface="+mj-ea"/>
                <a:cs typeface="Avenir Book"/>
              </a:rPr>
              <a:t>by infusion arm </a:t>
            </a:r>
          </a:p>
        </p:txBody>
      </p:sp>
      <p:sp>
        <p:nvSpPr>
          <p:cNvPr id="7" name="Rectangle 6"/>
          <p:cNvSpPr/>
          <p:nvPr/>
        </p:nvSpPr>
        <p:spPr>
          <a:xfrm>
            <a:off x="903293" y="6126035"/>
            <a:ext cx="69547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 </a:t>
            </a:r>
            <a:r>
              <a:rPr lang="en-US" sz="1000" dirty="0" smtClean="0">
                <a:latin typeface="Avenir Book"/>
                <a:cs typeface="Avenir Book"/>
              </a:rPr>
              <a:t> For all continuous variables [median (25</a:t>
            </a:r>
            <a:r>
              <a:rPr lang="en-US" sz="1000" baseline="30000" dirty="0" smtClean="0">
                <a:latin typeface="Avenir Book"/>
                <a:cs typeface="Avenir Book"/>
              </a:rPr>
              <a:t>th</a:t>
            </a:r>
            <a:r>
              <a:rPr lang="en-US" sz="1000" dirty="0" smtClean="0">
                <a:latin typeface="Avenir Book"/>
                <a:cs typeface="Avenir Book"/>
              </a:rPr>
              <a:t>, 75</a:t>
            </a:r>
            <a:r>
              <a:rPr lang="en-US" sz="1000" baseline="30000" dirty="0" smtClean="0">
                <a:latin typeface="Avenir Book"/>
                <a:cs typeface="Avenir Book"/>
              </a:rPr>
              <a:t>th</a:t>
            </a:r>
            <a:r>
              <a:rPr lang="en-US" sz="1000" dirty="0" smtClean="0">
                <a:latin typeface="Avenir Book"/>
                <a:cs typeface="Avenir Book"/>
              </a:rPr>
              <a:t>)].                 </a:t>
            </a:r>
            <a:r>
              <a:rPr lang="en-US" sz="1600" dirty="0" smtClean="0">
                <a:latin typeface="Avenir Book"/>
                <a:cs typeface="Avenir Book"/>
              </a:rPr>
              <a:t>                </a:t>
            </a:r>
            <a:r>
              <a:rPr lang="en-US" sz="1600" i="1" dirty="0" smtClean="0">
                <a:latin typeface="Avenir Book"/>
                <a:cs typeface="Avenir Book"/>
              </a:rPr>
              <a:t>p </a:t>
            </a:r>
            <a:r>
              <a:rPr lang="en-US" sz="1600" dirty="0" smtClean="0">
                <a:latin typeface="Avenir Book"/>
                <a:cs typeface="Avenir Book"/>
              </a:rPr>
              <a:t>&gt;0.05 for all comparisons</a:t>
            </a:r>
          </a:p>
          <a:p>
            <a:endParaRPr lang="en-US" sz="10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4064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85750" y="1162050"/>
            <a:ext cx="8688917" cy="5435663"/>
            <a:chOff x="285750" y="1162050"/>
            <a:chExt cx="8688917" cy="5435663"/>
          </a:xfrm>
        </p:grpSpPr>
        <p:grpSp>
          <p:nvGrpSpPr>
            <p:cNvPr id="22" name="Group 21"/>
            <p:cNvGrpSpPr/>
            <p:nvPr/>
          </p:nvGrpSpPr>
          <p:grpSpPr>
            <a:xfrm>
              <a:off x="1280583" y="1162050"/>
              <a:ext cx="7376583" cy="3949700"/>
              <a:chOff x="1280583" y="1162050"/>
              <a:chExt cx="7376583" cy="39497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80583" y="1162050"/>
                <a:ext cx="7327900" cy="3949700"/>
              </a:xfrm>
              <a:prstGeom prst="rect">
                <a:avLst/>
              </a:prstGeom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5155334" y="4308569"/>
                <a:ext cx="3501832" cy="307777"/>
                <a:chOff x="1545167" y="1131332"/>
                <a:chExt cx="4751916" cy="30777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1820333" y="1131332"/>
                  <a:ext cx="44767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Avenir Book"/>
                      <a:cs typeface="Arial"/>
                    </a:rPr>
                    <a:t>Placebo Infusions </a:t>
                  </a: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1545167" y="1300609"/>
                  <a:ext cx="275166" cy="0"/>
                </a:xfrm>
                <a:prstGeom prst="line">
                  <a:avLst/>
                </a:prstGeom>
                <a:ln w="28575" cmpd="sng">
                  <a:solidFill>
                    <a:srgbClr val="CC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Rectangle 20"/>
            <p:cNvSpPr/>
            <p:nvPr/>
          </p:nvSpPr>
          <p:spPr>
            <a:xfrm>
              <a:off x="285750" y="6351492"/>
              <a:ext cx="86889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tabLst>
                  <a:tab pos="857250" algn="ctr"/>
                  <a:tab pos="1619250" algn="ctr"/>
                  <a:tab pos="2360613" algn="ctr"/>
                  <a:tab pos="3100388" algn="ctr"/>
                  <a:tab pos="3830638" algn="ctr"/>
                  <a:tab pos="4560888" algn="ctr"/>
                  <a:tab pos="5291138" algn="ctr"/>
                  <a:tab pos="6032500" algn="ctr"/>
                  <a:tab pos="6783388" algn="ctr"/>
                  <a:tab pos="7513638" algn="ctr"/>
                  <a:tab pos="8266113" algn="ctr"/>
                </a:tabLst>
              </a:pPr>
              <a:r>
                <a:rPr lang="en-US" sz="1000" b="1">
                  <a:solidFill>
                    <a:srgbClr val="CC66FF"/>
                  </a:solidFill>
                  <a:latin typeface="Avenir Book"/>
                  <a:cs typeface="Arial"/>
                </a:rPr>
                <a:t>Placebo	311	270	235	214	187	168	155	134	116	94	63</a:t>
              </a:r>
              <a:endParaRPr lang="en-US" sz="1000">
                <a:solidFill>
                  <a:srgbClr val="CC66FF"/>
                </a:solidFill>
                <a:latin typeface="Avenir Book"/>
                <a:cs typeface="Arial"/>
              </a:endParaRPr>
            </a:p>
          </p:txBody>
        </p:sp>
      </p:grp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3231"/>
              </p:ext>
            </p:extLst>
          </p:nvPr>
        </p:nvGraphicFramePr>
        <p:xfrm>
          <a:off x="285750" y="927101"/>
          <a:ext cx="8572500" cy="501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285750" y="2432050"/>
            <a:ext cx="8688917" cy="3953185"/>
            <a:chOff x="285750" y="2432050"/>
            <a:chExt cx="8688917" cy="3953185"/>
          </a:xfrm>
        </p:grpSpPr>
        <p:sp>
          <p:nvSpPr>
            <p:cNvPr id="16" name="Rectangle 15"/>
            <p:cNvSpPr/>
            <p:nvPr/>
          </p:nvSpPr>
          <p:spPr>
            <a:xfrm>
              <a:off x="285750" y="5985125"/>
              <a:ext cx="86889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tabLst>
                  <a:tab pos="857250" algn="ctr"/>
                  <a:tab pos="1619250" algn="ctr"/>
                  <a:tab pos="2360613" algn="ctr"/>
                  <a:tab pos="3100388" algn="ctr"/>
                  <a:tab pos="3830638" algn="ctr"/>
                  <a:tab pos="4560888" algn="ctr"/>
                  <a:tab pos="5291138" algn="ctr"/>
                  <a:tab pos="6032500" algn="ctr"/>
                  <a:tab pos="6783388" algn="ctr"/>
                  <a:tab pos="7513638" algn="ctr"/>
                  <a:tab pos="8266113" algn="ctr"/>
                </a:tabLst>
              </a:pPr>
              <a:r>
                <a:rPr lang="en-US" sz="1000" b="1" dirty="0">
                  <a:solidFill>
                    <a:srgbClr val="38C400"/>
                  </a:solidFill>
                  <a:latin typeface="Avenir Book"/>
                  <a:cs typeface="Arial"/>
                </a:rPr>
                <a:t>EDTA </a:t>
              </a:r>
              <a:br>
                <a:rPr lang="en-US" sz="1000" b="1" dirty="0">
                  <a:solidFill>
                    <a:srgbClr val="38C400"/>
                  </a:solidFill>
                  <a:latin typeface="Avenir Book"/>
                  <a:cs typeface="Arial"/>
                </a:rPr>
              </a:br>
              <a:r>
                <a:rPr lang="en-US" sz="1000" b="1" dirty="0">
                  <a:solidFill>
                    <a:srgbClr val="38C400"/>
                  </a:solidFill>
                  <a:latin typeface="Avenir Book"/>
                  <a:cs typeface="Arial"/>
                </a:rPr>
                <a:t>Chelation	322	286	262	243	217	198	187	177	157	126	74</a:t>
              </a:r>
              <a:endParaRPr lang="en-US" sz="1000" dirty="0">
                <a:solidFill>
                  <a:srgbClr val="CC66FF"/>
                </a:solidFill>
                <a:latin typeface="Avenir Book"/>
                <a:cs typeface="Arial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280583" y="2432050"/>
              <a:ext cx="7376583" cy="2679700"/>
              <a:chOff x="1280583" y="2432050"/>
              <a:chExt cx="7376583" cy="267970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583" y="2432050"/>
                <a:ext cx="7327900" cy="2679700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5155334" y="4637512"/>
                <a:ext cx="3501832" cy="307777"/>
                <a:chOff x="1545167" y="1475103"/>
                <a:chExt cx="4751916" cy="307777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820333" y="1475103"/>
                  <a:ext cx="44767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Avenir Book"/>
                      <a:cs typeface="Arial"/>
                    </a:rPr>
                    <a:t>EDTA </a:t>
                  </a:r>
                  <a:r>
                    <a:rPr lang="en-US" sz="1400" dirty="0" smtClean="0">
                      <a:latin typeface="Avenir Book"/>
                      <a:cs typeface="Arial"/>
                    </a:rPr>
                    <a:t>Chelation</a:t>
                  </a:r>
                  <a:endParaRPr lang="en-US" sz="1400" dirty="0">
                    <a:latin typeface="Avenir Book"/>
                    <a:cs typeface="Arial"/>
                  </a:endParaRPr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1545167" y="1644380"/>
                  <a:ext cx="275166" cy="0"/>
                </a:xfrm>
                <a:prstGeom prst="line">
                  <a:avLst/>
                </a:prstGeom>
                <a:ln w="28575" cmpd="sng">
                  <a:solidFill>
                    <a:srgbClr val="38C4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" name="Rectangle 4"/>
          <p:cNvSpPr/>
          <p:nvPr/>
        </p:nvSpPr>
        <p:spPr>
          <a:xfrm>
            <a:off x="1333500" y="1415666"/>
            <a:ext cx="48193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2463800" algn="ctr"/>
                <a:tab pos="3835400" algn="ctr"/>
                <a:tab pos="5029200" algn="ctr"/>
                <a:tab pos="6057900" algn="ctr"/>
              </a:tabLst>
            </a:pPr>
            <a:r>
              <a:rPr lang="en-US" sz="1400" b="1" dirty="0">
                <a:latin typeface="Avenir Book"/>
                <a:cs typeface="Arial"/>
              </a:rPr>
              <a:t>EDTA </a:t>
            </a:r>
            <a:r>
              <a:rPr lang="en-US" sz="1400" b="1" dirty="0" smtClean="0">
                <a:latin typeface="Avenir Book"/>
                <a:cs typeface="Arial"/>
              </a:rPr>
              <a:t>Chelation </a:t>
            </a:r>
            <a:r>
              <a:rPr lang="en-US" sz="1400" b="1" dirty="0">
                <a:latin typeface="Avenir Book"/>
                <a:cs typeface="Arial"/>
              </a:rPr>
              <a:t>vs. Placebo</a:t>
            </a:r>
          </a:p>
          <a:p>
            <a:pPr>
              <a:spcBef>
                <a:spcPts val="600"/>
              </a:spcBef>
              <a:tabLst>
                <a:tab pos="2463800" algn="ctr"/>
                <a:tab pos="3835400" algn="ctr"/>
                <a:tab pos="5029200" algn="ctr"/>
                <a:tab pos="6057900" algn="ctr"/>
              </a:tabLst>
            </a:pPr>
            <a:r>
              <a:rPr lang="en-US" sz="1400" dirty="0">
                <a:latin typeface="Avenir Book"/>
                <a:cs typeface="Arial"/>
              </a:rPr>
              <a:t>HR (95% CI): 0.59 (0.44, 0.79); P = 0.0002</a:t>
            </a:r>
          </a:p>
          <a:p>
            <a:pPr>
              <a:spcBef>
                <a:spcPts val="600"/>
              </a:spcBef>
              <a:tabLst>
                <a:tab pos="2463800" algn="ctr"/>
                <a:tab pos="3835400" algn="ctr"/>
                <a:tab pos="5029200" algn="ctr"/>
                <a:tab pos="6057900" algn="ctr"/>
              </a:tabLst>
            </a:pPr>
            <a:r>
              <a:rPr lang="en-US" sz="1400" dirty="0" err="1" smtClean="0">
                <a:latin typeface="Avenir Book"/>
                <a:cs typeface="Arial"/>
              </a:rPr>
              <a:t>Bonferroni</a:t>
            </a:r>
            <a:r>
              <a:rPr lang="en-US" sz="1400" dirty="0" smtClean="0">
                <a:latin typeface="Avenir Book"/>
                <a:cs typeface="Arial"/>
              </a:rPr>
              <a:t> Adjusted</a:t>
            </a:r>
            <a:r>
              <a:rPr lang="en-US" sz="1400" dirty="0">
                <a:latin typeface="Avenir Book"/>
                <a:cs typeface="Arial"/>
              </a:rPr>
              <a:t>: (0.39, 0.88); P = 0.002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5750" y="5778251"/>
            <a:ext cx="143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prstClr val="white"/>
                </a:solidFill>
                <a:latin typeface="Arial"/>
                <a:cs typeface="Arial"/>
              </a:rPr>
              <a:t>Number at Risk:</a:t>
            </a:r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00343" y="105394"/>
            <a:ext cx="8088133" cy="97892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Avenir Book"/>
                <a:cs typeface="Avenir Book"/>
              </a:rPr>
              <a:t>Primary Endpoint by infusion arm Diabetes</a:t>
            </a:r>
            <a:endParaRPr lang="en-US" sz="3600" dirty="0">
              <a:solidFill>
                <a:srgbClr val="FFC000"/>
              </a:solidFill>
              <a:latin typeface="Avenir Book"/>
              <a:cs typeface="Avenir 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09825" y="3445865"/>
            <a:ext cx="3683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venir Book"/>
                <a:cs typeface="Avenir Book"/>
              </a:rPr>
              <a:t>RR = 41%</a:t>
            </a:r>
          </a:p>
          <a:p>
            <a:r>
              <a:rPr lang="en-US" sz="1600" dirty="0" smtClean="0">
                <a:latin typeface="Avenir Book"/>
                <a:cs typeface="Avenir Book"/>
              </a:rPr>
              <a:t>NNT = 6.5 over 5 years  CI (4.4, 12.7) </a:t>
            </a:r>
            <a:endParaRPr lang="en-US" sz="16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5723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285750" y="1325033"/>
            <a:ext cx="8555473" cy="4986080"/>
            <a:chOff x="285750" y="1325033"/>
            <a:chExt cx="8555473" cy="4986080"/>
          </a:xfrm>
        </p:grpSpPr>
        <p:sp>
          <p:nvSpPr>
            <p:cNvPr id="30" name="Rectangle 29"/>
            <p:cNvSpPr/>
            <p:nvPr/>
          </p:nvSpPr>
          <p:spPr>
            <a:xfrm>
              <a:off x="285750" y="6080281"/>
              <a:ext cx="451239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tabLst>
                  <a:tab pos="677863" algn="ctr"/>
                  <a:tab pos="1027113" algn="ctr"/>
                  <a:tab pos="1365250" algn="ctr"/>
                  <a:tab pos="1714500" algn="ctr"/>
                  <a:tab pos="2074863" algn="ctr"/>
                  <a:tab pos="2444750" algn="ctr"/>
                  <a:tab pos="2794000" algn="ctr"/>
                  <a:tab pos="3143250" algn="ctr"/>
                  <a:tab pos="3503613" algn="ctr"/>
                  <a:tab pos="3852863" algn="ctr"/>
                  <a:tab pos="4211638" algn="ctr"/>
                </a:tabLst>
              </a:pPr>
              <a:r>
                <a:rPr lang="pt-BR" sz="900" b="1">
                  <a:solidFill>
                    <a:srgbClr val="CC66FF"/>
                  </a:solidFill>
                  <a:latin typeface="Avenir Book"/>
                  <a:cs typeface="Arial"/>
                </a:rPr>
                <a:t>Placebo	311	270	235	214	187	168	155	134	116	94	63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28826" y="6080281"/>
              <a:ext cx="451239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tabLst>
                  <a:tab pos="677863" algn="ctr"/>
                  <a:tab pos="1027113" algn="ctr"/>
                  <a:tab pos="1365250" algn="ctr"/>
                  <a:tab pos="1714500" algn="ctr"/>
                  <a:tab pos="2074863" algn="ctr"/>
                  <a:tab pos="2444750" algn="ctr"/>
                  <a:tab pos="2794000" algn="ctr"/>
                  <a:tab pos="3143250" algn="ctr"/>
                  <a:tab pos="3503613" algn="ctr"/>
                  <a:tab pos="3852863" algn="ctr"/>
                  <a:tab pos="4211638" algn="ctr"/>
                </a:tabLst>
              </a:pPr>
              <a:r>
                <a:rPr lang="pt-BR" sz="900" b="1">
                  <a:solidFill>
                    <a:srgbClr val="CC66FF"/>
                  </a:solidFill>
                  <a:latin typeface="Avenir Book"/>
                  <a:cs typeface="Arial"/>
                </a:rPr>
                <a:t>	558	506	466	424	379	347	320	295	268	228	142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54592" y="1325033"/>
              <a:ext cx="7597916" cy="3606800"/>
              <a:chOff x="1054592" y="1325033"/>
              <a:chExt cx="7597916" cy="36068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800203" y="4233214"/>
                <a:ext cx="1852305" cy="307777"/>
                <a:chOff x="9013833" y="4570568"/>
                <a:chExt cx="2513541" cy="30777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9288999" y="4570568"/>
                  <a:ext cx="223837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Avenir Book"/>
                      <a:cs typeface="Arial"/>
                    </a:rPr>
                    <a:t>Placebo </a:t>
                  </a:r>
                  <a:r>
                    <a:rPr lang="en-US" sz="1400" dirty="0" smtClean="0">
                      <a:latin typeface="Avenir Book"/>
                      <a:cs typeface="Arial"/>
                    </a:rPr>
                    <a:t>Infusions</a:t>
                  </a:r>
                  <a:endParaRPr lang="en-US" sz="1400" dirty="0">
                    <a:latin typeface="Avenir Book"/>
                    <a:cs typeface="Arial"/>
                  </a:endParaRP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9013833" y="4712549"/>
                  <a:ext cx="275166" cy="0"/>
                </a:xfrm>
                <a:prstGeom prst="line">
                  <a:avLst/>
                </a:prstGeom>
                <a:ln w="28575" cmpd="sng">
                  <a:solidFill>
                    <a:srgbClr val="CC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54592" y="1325033"/>
                <a:ext cx="3517900" cy="36068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5983" y="2404533"/>
                <a:ext cx="3505200" cy="2527300"/>
              </a:xfrm>
              <a:prstGeom prst="rect">
                <a:avLst/>
              </a:prstGeom>
            </p:spPr>
          </p:pic>
        </p:grpSp>
      </p:grp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603599"/>
              </p:ext>
            </p:extLst>
          </p:nvPr>
        </p:nvGraphicFramePr>
        <p:xfrm>
          <a:off x="285750" y="1117143"/>
          <a:ext cx="4512397" cy="452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85750" y="5577066"/>
            <a:ext cx="14393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prstClr val="white"/>
                </a:solidFill>
                <a:latin typeface="Avenir Book"/>
                <a:cs typeface="Arial"/>
              </a:rPr>
              <a:t>Number at Risk:</a:t>
            </a:r>
            <a:endParaRPr lang="en-US" sz="1600">
              <a:latin typeface="Avenir Book"/>
            </a:endParaRPr>
          </a:p>
        </p:txBody>
      </p:sp>
      <p:graphicFrame>
        <p:nvGraphicFramePr>
          <p:cNvPr id="37" name="Chart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0848"/>
              </p:ext>
            </p:extLst>
          </p:nvPr>
        </p:nvGraphicFramePr>
        <p:xfrm>
          <a:off x="4328826" y="1117143"/>
          <a:ext cx="4512397" cy="452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Rectangle 38"/>
          <p:cNvSpPr/>
          <p:nvPr/>
        </p:nvSpPr>
        <p:spPr>
          <a:xfrm>
            <a:off x="5143746" y="1132978"/>
            <a:ext cx="330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tabLst>
                <a:tab pos="2463800" algn="ctr"/>
                <a:tab pos="3835400" algn="ctr"/>
                <a:tab pos="5029200" algn="ctr"/>
                <a:tab pos="6057900" algn="ctr"/>
              </a:tabLst>
            </a:pPr>
            <a:r>
              <a:rPr lang="en-US" sz="1600" b="1" dirty="0">
                <a:solidFill>
                  <a:srgbClr val="FFFF00"/>
                </a:solidFill>
                <a:latin typeface="Avenir Book"/>
                <a:cs typeface="Arial"/>
              </a:rPr>
              <a:t>No Diabetes</a:t>
            </a:r>
            <a:endParaRPr lang="en-US" sz="1200" dirty="0">
              <a:solidFill>
                <a:srgbClr val="FFFF00"/>
              </a:solidFill>
              <a:latin typeface="Avenir Book"/>
              <a:cs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85750" y="2429933"/>
            <a:ext cx="8555473" cy="3697925"/>
            <a:chOff x="285750" y="2429933"/>
            <a:chExt cx="8555473" cy="3697925"/>
          </a:xfrm>
        </p:grpSpPr>
        <p:grpSp>
          <p:nvGrpSpPr>
            <p:cNvPr id="43" name="Group 42"/>
            <p:cNvGrpSpPr/>
            <p:nvPr/>
          </p:nvGrpSpPr>
          <p:grpSpPr>
            <a:xfrm>
              <a:off x="1054592" y="2429933"/>
              <a:ext cx="7572079" cy="2501900"/>
              <a:chOff x="1054592" y="2429933"/>
              <a:chExt cx="7572079" cy="25019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794746" y="3933587"/>
                <a:ext cx="1689997" cy="307777"/>
                <a:chOff x="4254512" y="4599324"/>
                <a:chExt cx="2293292" cy="307777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4537083" y="4599324"/>
                  <a:ext cx="201072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Avenir Book"/>
                      <a:cs typeface="Arial"/>
                    </a:rPr>
                    <a:t>EDTA </a:t>
                  </a:r>
                  <a:r>
                    <a:rPr lang="en-US" sz="1400" dirty="0" smtClean="0">
                      <a:latin typeface="Avenir Book"/>
                      <a:cs typeface="Arial"/>
                    </a:rPr>
                    <a:t>Chelation</a:t>
                  </a:r>
                  <a:endParaRPr lang="en-US" sz="1400" dirty="0">
                    <a:latin typeface="Avenir Book"/>
                    <a:cs typeface="Arial"/>
                  </a:endParaRPr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4254512" y="4762864"/>
                  <a:ext cx="275166" cy="0"/>
                </a:xfrm>
                <a:prstGeom prst="line">
                  <a:avLst/>
                </a:prstGeom>
                <a:ln w="28575" cmpd="sng">
                  <a:solidFill>
                    <a:srgbClr val="38C4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4592" y="2480733"/>
                <a:ext cx="3517900" cy="24511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21471" y="2429933"/>
                <a:ext cx="3505200" cy="2501900"/>
              </a:xfrm>
              <a:prstGeom prst="rect">
                <a:avLst/>
              </a:prstGeom>
            </p:spPr>
          </p:pic>
        </p:grpSp>
        <p:sp>
          <p:nvSpPr>
            <p:cNvPr id="36" name="Rectangle 35"/>
            <p:cNvSpPr/>
            <p:nvPr/>
          </p:nvSpPr>
          <p:spPr>
            <a:xfrm>
              <a:off x="285750" y="5758526"/>
              <a:ext cx="45123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tabLst>
                  <a:tab pos="677863" algn="ctr"/>
                  <a:tab pos="1027113" algn="ctr"/>
                  <a:tab pos="1365250" algn="ctr"/>
                  <a:tab pos="1714500" algn="ctr"/>
                  <a:tab pos="2074863" algn="ctr"/>
                  <a:tab pos="2444750" algn="ctr"/>
                  <a:tab pos="2794000" algn="ctr"/>
                  <a:tab pos="3143250" algn="ctr"/>
                  <a:tab pos="3503613" algn="ctr"/>
                  <a:tab pos="3852863" algn="ctr"/>
                  <a:tab pos="4211638" algn="ctr"/>
                </a:tabLst>
              </a:pPr>
              <a:r>
                <a:rPr lang="en-US" sz="900" b="1">
                  <a:solidFill>
                    <a:srgbClr val="38C400"/>
                  </a:solidFill>
                  <a:latin typeface="Avenir Book"/>
                  <a:cs typeface="Arial"/>
                </a:rPr>
                <a:t>EDTA </a:t>
              </a:r>
              <a:br>
                <a:rPr lang="en-US" sz="900" b="1">
                  <a:solidFill>
                    <a:srgbClr val="38C400"/>
                  </a:solidFill>
                  <a:latin typeface="Avenir Book"/>
                  <a:cs typeface="Arial"/>
                </a:rPr>
              </a:br>
              <a:r>
                <a:rPr lang="en-US" sz="900" b="1">
                  <a:solidFill>
                    <a:srgbClr val="38C400"/>
                  </a:solidFill>
                  <a:latin typeface="Avenir Book"/>
                  <a:cs typeface="Arial"/>
                </a:rPr>
                <a:t>Chelation	322	286	262	243	217	198	187	177	157	126	74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28826" y="5758526"/>
              <a:ext cx="45123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tabLst>
                  <a:tab pos="677863" algn="ctr"/>
                  <a:tab pos="1027113" algn="ctr"/>
                  <a:tab pos="1365250" algn="ctr"/>
                  <a:tab pos="1714500" algn="ctr"/>
                  <a:tab pos="2074863" algn="ctr"/>
                  <a:tab pos="2444750" algn="ctr"/>
                  <a:tab pos="2794000" algn="ctr"/>
                  <a:tab pos="3143250" algn="ctr"/>
                  <a:tab pos="3503613" algn="ctr"/>
                  <a:tab pos="3852863" algn="ctr"/>
                  <a:tab pos="4211638" algn="ctr"/>
                </a:tabLst>
              </a:pPr>
              <a:r>
                <a:rPr lang="en-US" sz="900" b="1">
                  <a:solidFill>
                    <a:srgbClr val="38C400"/>
                  </a:solidFill>
                  <a:latin typeface="Avenir Book"/>
                  <a:cs typeface="Arial"/>
                </a:rPr>
                <a:t/>
              </a:r>
              <a:br>
                <a:rPr lang="en-US" sz="900" b="1">
                  <a:solidFill>
                    <a:srgbClr val="38C400"/>
                  </a:solidFill>
                  <a:latin typeface="Avenir Book"/>
                  <a:cs typeface="Arial"/>
                </a:rPr>
              </a:br>
              <a:r>
                <a:rPr lang="en-US" sz="900" b="1">
                  <a:solidFill>
                    <a:srgbClr val="38C400"/>
                  </a:solidFill>
                  <a:latin typeface="Avenir Book"/>
                  <a:cs typeface="Arial"/>
                </a:rPr>
                <a:t>	517	474	441	407	371	339	324	299	270	232	155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100670" y="1132978"/>
            <a:ext cx="330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tabLst>
                <a:tab pos="2463800" algn="ctr"/>
                <a:tab pos="3835400" algn="ctr"/>
                <a:tab pos="5029200" algn="ctr"/>
                <a:tab pos="6057900" algn="ctr"/>
              </a:tabLst>
            </a:pPr>
            <a:r>
              <a:rPr lang="en-US" sz="1600" b="1" dirty="0">
                <a:solidFill>
                  <a:srgbClr val="FFFF00"/>
                </a:solidFill>
                <a:latin typeface="Avenir Book"/>
                <a:cs typeface="Arial"/>
              </a:rPr>
              <a:t>Diabetes</a:t>
            </a:r>
            <a:endParaRPr lang="en-US" sz="1200" dirty="0">
              <a:solidFill>
                <a:srgbClr val="FFFF00"/>
              </a:solidFill>
              <a:latin typeface="Avenir Book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100670" y="1426633"/>
            <a:ext cx="7345076" cy="1092607"/>
            <a:chOff x="1100670" y="1426633"/>
            <a:chExt cx="7345076" cy="1092607"/>
          </a:xfrm>
        </p:grpSpPr>
        <p:sp>
          <p:nvSpPr>
            <p:cNvPr id="44" name="Rectangle 43"/>
            <p:cNvSpPr/>
            <p:nvPr/>
          </p:nvSpPr>
          <p:spPr>
            <a:xfrm>
              <a:off x="5143746" y="1426633"/>
              <a:ext cx="3302000" cy="500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tabLst>
                  <a:tab pos="2463800" algn="ctr"/>
                  <a:tab pos="3835400" algn="ctr"/>
                  <a:tab pos="5029200" algn="ctr"/>
                  <a:tab pos="6057900" algn="ctr"/>
                </a:tabLst>
              </a:pPr>
              <a:r>
                <a:rPr lang="en-US" sz="1200" b="1" dirty="0">
                  <a:latin typeface="Avenir Book"/>
                  <a:cs typeface="Arial"/>
                </a:rPr>
                <a:t>EDTA </a:t>
              </a:r>
              <a:r>
                <a:rPr lang="en-US" sz="1200" b="1" dirty="0" smtClean="0">
                  <a:latin typeface="Avenir Book"/>
                  <a:cs typeface="Arial"/>
                </a:rPr>
                <a:t>Chelation vs</a:t>
              </a:r>
              <a:r>
                <a:rPr lang="en-US" sz="1200" b="1" dirty="0">
                  <a:latin typeface="Avenir Book"/>
                  <a:cs typeface="Arial"/>
                </a:rPr>
                <a:t>. Placebo</a:t>
              </a:r>
            </a:p>
            <a:p>
              <a:pPr>
                <a:spcBef>
                  <a:spcPts val="300"/>
                </a:spcBef>
                <a:tabLst>
                  <a:tab pos="2463800" algn="ctr"/>
                  <a:tab pos="3835400" algn="ctr"/>
                  <a:tab pos="5029200" algn="ctr"/>
                  <a:tab pos="6057900" algn="ctr"/>
                </a:tabLst>
              </a:pPr>
              <a:r>
                <a:rPr lang="en-US" sz="1200" dirty="0">
                  <a:latin typeface="Avenir Book"/>
                  <a:cs typeface="Arial"/>
                </a:rPr>
                <a:t>HR (95% CI): 1.02 (0.81, 1.28); </a:t>
              </a:r>
              <a:r>
                <a:rPr lang="en-US" sz="1200" dirty="0" smtClean="0">
                  <a:latin typeface="Avenir Book"/>
                  <a:cs typeface="Arial"/>
                </a:rPr>
                <a:t> P </a:t>
              </a:r>
              <a:r>
                <a:rPr lang="en-US" sz="1200" dirty="0">
                  <a:latin typeface="Avenir Book"/>
                  <a:cs typeface="Arial"/>
                </a:rPr>
                <a:t>= 0.8768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00670" y="1426633"/>
              <a:ext cx="3302000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tabLst>
                  <a:tab pos="2463800" algn="ctr"/>
                  <a:tab pos="3835400" algn="ctr"/>
                  <a:tab pos="5029200" algn="ctr"/>
                  <a:tab pos="6057900" algn="ctr"/>
                </a:tabLst>
              </a:pPr>
              <a:r>
                <a:rPr lang="en-US" sz="1200" b="1" dirty="0">
                  <a:latin typeface="Avenir Book"/>
                  <a:cs typeface="Arial"/>
                </a:rPr>
                <a:t>EDTA </a:t>
              </a:r>
              <a:r>
                <a:rPr lang="en-US" sz="1200" b="1" dirty="0" smtClean="0">
                  <a:latin typeface="Avenir Book"/>
                  <a:cs typeface="Arial"/>
                </a:rPr>
                <a:t>Chelation vs</a:t>
              </a:r>
              <a:r>
                <a:rPr lang="en-US" sz="1200" b="1" dirty="0">
                  <a:latin typeface="Avenir Book"/>
                  <a:cs typeface="Arial"/>
                </a:rPr>
                <a:t>. Placebo</a:t>
              </a:r>
            </a:p>
            <a:p>
              <a:pPr>
                <a:spcBef>
                  <a:spcPts val="300"/>
                </a:spcBef>
                <a:tabLst>
                  <a:tab pos="2463800" algn="ctr"/>
                  <a:tab pos="3835400" algn="ctr"/>
                  <a:tab pos="5029200" algn="ctr"/>
                  <a:tab pos="6057900" algn="ctr"/>
                </a:tabLst>
              </a:pPr>
              <a:r>
                <a:rPr lang="en-US" sz="1200" dirty="0">
                  <a:latin typeface="Avenir Book"/>
                  <a:cs typeface="Arial"/>
                </a:rPr>
                <a:t>HR (95% CI): 0.59 (0.44, 0.79); </a:t>
              </a:r>
              <a:br>
                <a:rPr lang="en-US" sz="1200" dirty="0">
                  <a:latin typeface="Avenir Book"/>
                  <a:cs typeface="Arial"/>
                </a:rPr>
              </a:br>
              <a:r>
                <a:rPr lang="en-US" sz="1200" dirty="0">
                  <a:latin typeface="Avenir Book"/>
                  <a:cs typeface="Arial"/>
                </a:rPr>
                <a:t>P = </a:t>
              </a:r>
              <a:r>
                <a:rPr lang="en-US" sz="1200" dirty="0" smtClean="0">
                  <a:latin typeface="Avenir Book"/>
                  <a:cs typeface="Arial"/>
                </a:rPr>
                <a:t>0.0002</a:t>
              </a:r>
            </a:p>
            <a:p>
              <a:pPr>
                <a:spcBef>
                  <a:spcPts val="300"/>
                </a:spcBef>
                <a:tabLst>
                  <a:tab pos="2463800" algn="ctr"/>
                  <a:tab pos="3835400" algn="ctr"/>
                  <a:tab pos="5029200" algn="ctr"/>
                  <a:tab pos="6057900" algn="ctr"/>
                </a:tabLst>
              </a:pPr>
              <a:r>
                <a:rPr lang="en-US" sz="1200" dirty="0" smtClean="0">
                  <a:latin typeface="Avenir Book"/>
                  <a:cs typeface="Arial"/>
                </a:rPr>
                <a:t>Adjusted</a:t>
              </a:r>
              <a:r>
                <a:rPr lang="en-US" sz="1200" dirty="0">
                  <a:latin typeface="Avenir Book"/>
                  <a:cs typeface="Arial"/>
                </a:rPr>
                <a:t>: (0.39, 0.88); </a:t>
              </a:r>
              <a:br>
                <a:rPr lang="en-US" sz="1200" dirty="0">
                  <a:latin typeface="Avenir Book"/>
                  <a:cs typeface="Arial"/>
                </a:rPr>
              </a:br>
              <a:r>
                <a:rPr lang="en-US" sz="1200" dirty="0">
                  <a:latin typeface="Avenir Book"/>
                  <a:cs typeface="Arial"/>
                </a:rPr>
                <a:t>P = 0.002</a:t>
              </a:r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82236" y="123777"/>
            <a:ext cx="8088133" cy="55499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Avenir Book"/>
                <a:cs typeface="Avenir Book"/>
              </a:rPr>
              <a:t>Primary Endpoint by infusion arm</a:t>
            </a:r>
            <a:endParaRPr lang="en-US" sz="3600" dirty="0">
              <a:solidFill>
                <a:srgbClr val="FFC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2879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7779"/>
              </p:ext>
            </p:extLst>
          </p:nvPr>
        </p:nvGraphicFramePr>
        <p:xfrm>
          <a:off x="285750" y="927101"/>
          <a:ext cx="8572500" cy="501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333500" y="1456604"/>
            <a:ext cx="48193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2463800" algn="ctr"/>
                <a:tab pos="3835400" algn="ctr"/>
                <a:tab pos="5029200" algn="ctr"/>
                <a:tab pos="6057900" algn="ctr"/>
              </a:tabLst>
            </a:pPr>
            <a:r>
              <a:rPr lang="en-US" sz="1400" b="1" dirty="0">
                <a:latin typeface="Avenir Book"/>
                <a:cs typeface="Arial"/>
              </a:rPr>
              <a:t>EDTA </a:t>
            </a:r>
            <a:r>
              <a:rPr lang="en-US" sz="1400" b="1" dirty="0" smtClean="0">
                <a:latin typeface="Avenir Book"/>
                <a:cs typeface="Arial"/>
              </a:rPr>
              <a:t>Chelation </a:t>
            </a:r>
            <a:r>
              <a:rPr lang="en-US" sz="1400" b="1" dirty="0">
                <a:latin typeface="Avenir Book"/>
                <a:cs typeface="Arial"/>
              </a:rPr>
              <a:t>vs. Placebo</a:t>
            </a:r>
          </a:p>
          <a:p>
            <a:pPr>
              <a:spcBef>
                <a:spcPts val="600"/>
              </a:spcBef>
              <a:tabLst>
                <a:tab pos="2463800" algn="ctr"/>
                <a:tab pos="3835400" algn="ctr"/>
                <a:tab pos="5029200" algn="ctr"/>
                <a:tab pos="6057900" algn="ctr"/>
              </a:tabLst>
            </a:pPr>
            <a:r>
              <a:rPr lang="en-US" sz="1400" dirty="0">
                <a:latin typeface="Avenir Book"/>
                <a:cs typeface="Arial"/>
              </a:rPr>
              <a:t>HR (95% CI): 0.60 (0.39, 0.91); P = 0.0170</a:t>
            </a:r>
          </a:p>
          <a:p>
            <a:pPr>
              <a:spcBef>
                <a:spcPts val="600"/>
              </a:spcBef>
              <a:tabLst>
                <a:tab pos="2463800" algn="ctr"/>
                <a:tab pos="3835400" algn="ctr"/>
                <a:tab pos="5029200" algn="ctr"/>
                <a:tab pos="6057900" algn="ctr"/>
              </a:tabLst>
            </a:pPr>
            <a:r>
              <a:rPr lang="en-US" sz="1400" dirty="0" err="1" smtClean="0">
                <a:latin typeface="Avenir Book"/>
                <a:cs typeface="Arial"/>
              </a:rPr>
              <a:t>Bonferroni</a:t>
            </a:r>
            <a:r>
              <a:rPr lang="en-US" sz="1400" dirty="0" smtClean="0">
                <a:latin typeface="Avenir Book"/>
                <a:cs typeface="Arial"/>
              </a:rPr>
              <a:t> Adjusted</a:t>
            </a:r>
            <a:r>
              <a:rPr lang="en-US" sz="1400" dirty="0">
                <a:latin typeface="Avenir Book"/>
                <a:cs typeface="Arial"/>
              </a:rPr>
              <a:t>: (0.32, 1.09); P = 0.153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5750" y="3805767"/>
            <a:ext cx="8688917" cy="2579468"/>
            <a:chOff x="285750" y="3805767"/>
            <a:chExt cx="8688917" cy="2579468"/>
          </a:xfrm>
        </p:grpSpPr>
        <p:sp>
          <p:nvSpPr>
            <p:cNvPr id="16" name="Rectangle 15"/>
            <p:cNvSpPr/>
            <p:nvPr/>
          </p:nvSpPr>
          <p:spPr>
            <a:xfrm>
              <a:off x="285750" y="5985125"/>
              <a:ext cx="86889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tabLst>
                  <a:tab pos="857250" algn="ctr"/>
                  <a:tab pos="1619250" algn="ctr"/>
                  <a:tab pos="2360613" algn="ctr"/>
                  <a:tab pos="3100388" algn="ctr"/>
                  <a:tab pos="3830638" algn="ctr"/>
                  <a:tab pos="4560888" algn="ctr"/>
                  <a:tab pos="5291138" algn="ctr"/>
                  <a:tab pos="6032500" algn="ctr"/>
                  <a:tab pos="6783388" algn="ctr"/>
                  <a:tab pos="7513638" algn="ctr"/>
                  <a:tab pos="8266113" algn="ctr"/>
                </a:tabLst>
              </a:pPr>
              <a:r>
                <a:rPr lang="en-US" sz="1000" b="1">
                  <a:solidFill>
                    <a:srgbClr val="38C400"/>
                  </a:solidFill>
                  <a:latin typeface="Avenir Book"/>
                  <a:cs typeface="Arial"/>
                </a:rPr>
                <a:t>EDTA </a:t>
              </a:r>
              <a:br>
                <a:rPr lang="en-US" sz="1000" b="1">
                  <a:solidFill>
                    <a:srgbClr val="38C400"/>
                  </a:solidFill>
                  <a:latin typeface="Avenir Book"/>
                  <a:cs typeface="Arial"/>
                </a:rPr>
              </a:br>
              <a:r>
                <a:rPr lang="en-US" sz="1000" b="1">
                  <a:solidFill>
                    <a:srgbClr val="38C400"/>
                  </a:solidFill>
                  <a:latin typeface="Avenir Book"/>
                  <a:cs typeface="Arial"/>
                </a:rPr>
                <a:t>Chelation	322	293	275	259	236	219	210	201	182	149	90</a:t>
              </a:r>
              <a:endParaRPr lang="en-US" sz="1000">
                <a:solidFill>
                  <a:srgbClr val="CC66FF"/>
                </a:solidFill>
                <a:latin typeface="Avenir Book"/>
                <a:cs typeface="Arial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0583" y="3805767"/>
              <a:ext cx="7327900" cy="12954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85750" y="3386667"/>
            <a:ext cx="8688917" cy="3221629"/>
            <a:chOff x="285750" y="3386667"/>
            <a:chExt cx="8688917" cy="3221629"/>
          </a:xfrm>
        </p:grpSpPr>
        <p:sp>
          <p:nvSpPr>
            <p:cNvPr id="21" name="Rectangle 20"/>
            <p:cNvSpPr/>
            <p:nvPr/>
          </p:nvSpPr>
          <p:spPr>
            <a:xfrm>
              <a:off x="285750" y="6362075"/>
              <a:ext cx="86889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tabLst>
                  <a:tab pos="857250" algn="ctr"/>
                  <a:tab pos="1619250" algn="ctr"/>
                  <a:tab pos="2360613" algn="ctr"/>
                  <a:tab pos="3100388" algn="ctr"/>
                  <a:tab pos="3830638" algn="ctr"/>
                  <a:tab pos="4560888" algn="ctr"/>
                  <a:tab pos="5291138" algn="ctr"/>
                  <a:tab pos="6032500" algn="ctr"/>
                  <a:tab pos="6783388" algn="ctr"/>
                  <a:tab pos="7513638" algn="ctr"/>
                  <a:tab pos="8266113" algn="ctr"/>
                </a:tabLst>
              </a:pPr>
              <a:r>
                <a:rPr lang="en-US" sz="1000" b="1">
                  <a:solidFill>
                    <a:srgbClr val="CC66FF"/>
                  </a:solidFill>
                  <a:latin typeface="Avenir Book"/>
                  <a:cs typeface="Arial"/>
                </a:rPr>
                <a:t>Placebo	311	276	252	231	206	190	180	161	139	117	79</a:t>
              </a:r>
              <a:endParaRPr lang="en-US" sz="1000">
                <a:solidFill>
                  <a:srgbClr val="CC66FF"/>
                </a:solidFill>
                <a:latin typeface="Avenir Book"/>
                <a:cs typeface="Arial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583" y="3386667"/>
              <a:ext cx="7327900" cy="17145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85750" y="5778251"/>
            <a:ext cx="143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prstClr val="white"/>
                </a:solidFill>
                <a:latin typeface="Avenir Book"/>
                <a:cs typeface="Arial"/>
              </a:rPr>
              <a:t>Number at Risk:</a:t>
            </a:r>
            <a:endParaRPr lang="en-US">
              <a:latin typeface="Avenir Book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7071" y="122304"/>
            <a:ext cx="8127210" cy="111123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Avenir Book"/>
                <a:cs typeface="Avenir Book"/>
              </a:rPr>
              <a:t>Secondary Endpoint by infusion arm </a:t>
            </a:r>
            <a:r>
              <a:rPr lang="en-US" sz="3600" dirty="0">
                <a:solidFill>
                  <a:srgbClr val="FFC000"/>
                </a:solidFill>
                <a:latin typeface="Avenir Book"/>
                <a:cs typeface="Avenir Book"/>
              </a:rPr>
              <a:t>Diabetes</a:t>
            </a:r>
          </a:p>
        </p:txBody>
      </p:sp>
    </p:spTree>
    <p:extLst>
      <p:ext uri="{BB962C8B-B14F-4D97-AF65-F5344CB8AC3E}">
        <p14:creationId xmlns:p14="http://schemas.microsoft.com/office/powerpoint/2010/main" val="234355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639361"/>
              </p:ext>
            </p:extLst>
          </p:nvPr>
        </p:nvGraphicFramePr>
        <p:xfrm>
          <a:off x="285750" y="927101"/>
          <a:ext cx="8572500" cy="501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333500" y="1074466"/>
            <a:ext cx="48193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2463800" algn="ctr"/>
                <a:tab pos="3835400" algn="ctr"/>
                <a:tab pos="5029200" algn="ctr"/>
                <a:tab pos="6057900" algn="ctr"/>
              </a:tabLst>
            </a:pPr>
            <a:r>
              <a:rPr lang="en-US" sz="1400" b="1" dirty="0">
                <a:latin typeface="Avenir Book"/>
                <a:cs typeface="Arial"/>
              </a:rPr>
              <a:t>EDTA </a:t>
            </a:r>
            <a:r>
              <a:rPr lang="en-US" sz="1400" b="1" dirty="0" smtClean="0">
                <a:latin typeface="Avenir Book"/>
                <a:cs typeface="Arial"/>
              </a:rPr>
              <a:t>Chelation </a:t>
            </a:r>
            <a:r>
              <a:rPr lang="en-US" sz="1400" b="1" dirty="0">
                <a:latin typeface="Avenir Book"/>
                <a:cs typeface="Arial"/>
              </a:rPr>
              <a:t>vs. Placebo</a:t>
            </a:r>
          </a:p>
          <a:p>
            <a:pPr>
              <a:spcBef>
                <a:spcPts val="600"/>
              </a:spcBef>
              <a:tabLst>
                <a:tab pos="2463800" algn="ctr"/>
                <a:tab pos="3835400" algn="ctr"/>
                <a:tab pos="5029200" algn="ctr"/>
                <a:tab pos="6057900" algn="ctr"/>
              </a:tabLst>
            </a:pPr>
            <a:r>
              <a:rPr lang="en-US" sz="1400" dirty="0">
                <a:latin typeface="Avenir Book"/>
                <a:cs typeface="Arial"/>
              </a:rPr>
              <a:t>HR (95% CI): 0.57 (0.36, 0.88); P = 0.0111</a:t>
            </a:r>
          </a:p>
          <a:p>
            <a:pPr>
              <a:spcBef>
                <a:spcPts val="600"/>
              </a:spcBef>
              <a:tabLst>
                <a:tab pos="2463800" algn="ctr"/>
                <a:tab pos="3835400" algn="ctr"/>
                <a:tab pos="5029200" algn="ctr"/>
                <a:tab pos="6057900" algn="ctr"/>
              </a:tabLst>
            </a:pPr>
            <a:r>
              <a:rPr lang="en-US" sz="1400" dirty="0" err="1" smtClean="0">
                <a:latin typeface="Avenir Book"/>
                <a:cs typeface="Arial"/>
              </a:rPr>
              <a:t>Bonferroni</a:t>
            </a:r>
            <a:r>
              <a:rPr lang="en-US" sz="1400" dirty="0" smtClean="0">
                <a:latin typeface="Avenir Book"/>
                <a:cs typeface="Arial"/>
              </a:rPr>
              <a:t> Adjusted</a:t>
            </a:r>
            <a:r>
              <a:rPr lang="en-US" sz="1400" dirty="0">
                <a:latin typeface="Avenir Book"/>
                <a:cs typeface="Arial"/>
              </a:rPr>
              <a:t>: (0.30, 1.06); P = 0.099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5750" y="5778251"/>
            <a:ext cx="143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prstClr val="white"/>
                </a:solidFill>
                <a:latin typeface="Avenir Book"/>
                <a:cs typeface="Arial"/>
              </a:rPr>
              <a:t>Number at Risk:</a:t>
            </a:r>
            <a:endParaRPr lang="en-US">
              <a:latin typeface="Avenir Book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5750" y="3297767"/>
            <a:ext cx="8688917" cy="3310529"/>
            <a:chOff x="285750" y="3297767"/>
            <a:chExt cx="8688917" cy="3310529"/>
          </a:xfrm>
        </p:grpSpPr>
        <p:sp>
          <p:nvSpPr>
            <p:cNvPr id="21" name="Rectangle 20"/>
            <p:cNvSpPr/>
            <p:nvPr/>
          </p:nvSpPr>
          <p:spPr>
            <a:xfrm>
              <a:off x="285750" y="6362075"/>
              <a:ext cx="86889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tabLst>
                  <a:tab pos="857250" algn="ctr"/>
                  <a:tab pos="1619250" algn="ctr"/>
                  <a:tab pos="2360613" algn="ctr"/>
                  <a:tab pos="3100388" algn="ctr"/>
                  <a:tab pos="3830638" algn="ctr"/>
                  <a:tab pos="4560888" algn="ctr"/>
                  <a:tab pos="5291138" algn="ctr"/>
                  <a:tab pos="6032500" algn="ctr"/>
                  <a:tab pos="6783388" algn="ctr"/>
                  <a:tab pos="7513638" algn="ctr"/>
                  <a:tab pos="8266113" algn="ctr"/>
                </a:tabLst>
              </a:pPr>
              <a:r>
                <a:rPr lang="en-US" sz="1000" b="1">
                  <a:solidFill>
                    <a:srgbClr val="CC66FF"/>
                  </a:solidFill>
                  <a:latin typeface="Avenir Book"/>
                  <a:cs typeface="Arial"/>
                </a:rPr>
                <a:t>Placebo	311	293	275	250	227	205	195	174	151	128	83</a:t>
              </a:r>
              <a:endParaRPr lang="en-US" sz="1000">
                <a:solidFill>
                  <a:srgbClr val="CC66FF"/>
                </a:solidFill>
                <a:latin typeface="Avenir Book"/>
                <a:cs typeface="Arial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0583" y="3297767"/>
              <a:ext cx="7327900" cy="18034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85750" y="3970867"/>
            <a:ext cx="8688917" cy="2414368"/>
            <a:chOff x="285750" y="3970867"/>
            <a:chExt cx="8688917" cy="2414368"/>
          </a:xfrm>
        </p:grpSpPr>
        <p:sp>
          <p:nvSpPr>
            <p:cNvPr id="16" name="Rectangle 15"/>
            <p:cNvSpPr/>
            <p:nvPr/>
          </p:nvSpPr>
          <p:spPr>
            <a:xfrm>
              <a:off x="285750" y="5985125"/>
              <a:ext cx="86889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tabLst>
                  <a:tab pos="857250" algn="ctr"/>
                  <a:tab pos="1619250" algn="ctr"/>
                  <a:tab pos="2360613" algn="ctr"/>
                  <a:tab pos="3100388" algn="ctr"/>
                  <a:tab pos="3830638" algn="ctr"/>
                  <a:tab pos="4560888" algn="ctr"/>
                  <a:tab pos="5291138" algn="ctr"/>
                  <a:tab pos="6032500" algn="ctr"/>
                  <a:tab pos="6783388" algn="ctr"/>
                  <a:tab pos="7513638" algn="ctr"/>
                  <a:tab pos="8266113" algn="ctr"/>
                </a:tabLst>
              </a:pPr>
              <a:r>
                <a:rPr lang="en-US" sz="1000" b="1">
                  <a:solidFill>
                    <a:srgbClr val="38C400"/>
                  </a:solidFill>
                  <a:latin typeface="Avenir Book"/>
                  <a:cs typeface="Arial"/>
                </a:rPr>
                <a:t>EDTA </a:t>
              </a:r>
              <a:br>
                <a:rPr lang="en-US" sz="1000" b="1">
                  <a:solidFill>
                    <a:srgbClr val="38C400"/>
                  </a:solidFill>
                  <a:latin typeface="Avenir Book"/>
                  <a:cs typeface="Arial"/>
                </a:rPr>
              </a:br>
              <a:r>
                <a:rPr lang="en-US" sz="1000" b="1">
                  <a:solidFill>
                    <a:srgbClr val="38C400"/>
                  </a:solidFill>
                  <a:latin typeface="Avenir Book"/>
                  <a:cs typeface="Arial"/>
                </a:rPr>
                <a:t>Chelation	322	303	283	267	251	230	222	211	193	160	101</a:t>
              </a:r>
              <a:endParaRPr lang="en-US" sz="1000">
                <a:solidFill>
                  <a:srgbClr val="CC66FF"/>
                </a:solidFill>
                <a:latin typeface="Avenir Book"/>
                <a:cs typeface="Arial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583" y="3970867"/>
              <a:ext cx="7327900" cy="1130300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5750" y="125469"/>
            <a:ext cx="8127210" cy="55499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Avenir Book"/>
                <a:cs typeface="Avenir Book"/>
              </a:rPr>
              <a:t>Death by infusion arm - Diabetes</a:t>
            </a:r>
            <a:endParaRPr lang="en-US" sz="3600" dirty="0">
              <a:solidFill>
                <a:srgbClr val="FFC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41500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83" y="104965"/>
            <a:ext cx="6989587" cy="672957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Avenir Book"/>
                <a:cs typeface="Avenir Book"/>
              </a:rPr>
              <a:t>Limitations</a:t>
            </a:r>
            <a:endParaRPr lang="en-US" sz="4400" dirty="0">
              <a:solidFill>
                <a:srgbClr val="FFC000"/>
              </a:solidFill>
              <a:latin typeface="Avenir Book"/>
              <a:cs typeface="Avenir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613" y="1443841"/>
            <a:ext cx="74866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latin typeface="Avenir Book"/>
                <a:cs typeface="Avenir Book"/>
              </a:rPr>
              <a:t>A</a:t>
            </a:r>
            <a:r>
              <a:rPr lang="en-US" sz="2200" dirty="0" smtClean="0">
                <a:latin typeface="Avenir Book"/>
                <a:cs typeface="Avenir Book"/>
              </a:rPr>
              <a:t>lthough </a:t>
            </a:r>
            <a:r>
              <a:rPr lang="en-US" sz="2200" dirty="0">
                <a:latin typeface="Avenir Book"/>
                <a:cs typeface="Avenir Book"/>
              </a:rPr>
              <a:t>this subgroup analysis was </a:t>
            </a:r>
            <a:r>
              <a:rPr lang="en-US" sz="2200" dirty="0" err="1">
                <a:latin typeface="Avenir Book"/>
                <a:cs typeface="Avenir Book"/>
              </a:rPr>
              <a:t>prespecified</a:t>
            </a:r>
            <a:r>
              <a:rPr lang="en-US" sz="2200" dirty="0">
                <a:latin typeface="Avenir Book"/>
                <a:cs typeface="Avenir Book"/>
              </a:rPr>
              <a:t>, subgroup findings, regardless of how robust they appear, must be considered </a:t>
            </a:r>
            <a:r>
              <a:rPr lang="en-US" sz="2200" dirty="0" smtClean="0">
                <a:latin typeface="Avenir Book"/>
                <a:cs typeface="Avenir Book"/>
              </a:rPr>
              <a:t>hypothesis-generating</a:t>
            </a:r>
          </a:p>
          <a:p>
            <a:endParaRPr lang="en-US" sz="2200" dirty="0"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Avenir Book"/>
                <a:cs typeface="Avenir Book"/>
              </a:rPr>
              <a:t>A moderate </a:t>
            </a:r>
            <a:r>
              <a:rPr lang="en-US" sz="2200" dirty="0">
                <a:latin typeface="Avenir Book"/>
                <a:cs typeface="Avenir Book"/>
              </a:rPr>
              <a:t>number of patients withdrew consent, </a:t>
            </a:r>
            <a:r>
              <a:rPr lang="en-US" sz="2200" dirty="0" smtClean="0">
                <a:latin typeface="Avenir Book"/>
                <a:cs typeface="Avenir Book"/>
              </a:rPr>
              <a:t>limiting </a:t>
            </a:r>
            <a:r>
              <a:rPr lang="en-US" sz="2200" dirty="0">
                <a:latin typeface="Avenir Book"/>
                <a:cs typeface="Avenir Book"/>
              </a:rPr>
              <a:t>somewhat the events that could be accrued and attributed during </a:t>
            </a:r>
            <a:r>
              <a:rPr lang="en-US" sz="2200" dirty="0" smtClean="0">
                <a:latin typeface="Avenir Book"/>
                <a:cs typeface="Avenir Book"/>
              </a:rPr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105164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613" y="150780"/>
            <a:ext cx="6989587" cy="554999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Avenir Book"/>
                <a:cs typeface="Avenir Book"/>
              </a:rPr>
              <a:t>Conclusions</a:t>
            </a:r>
            <a:endParaRPr lang="en-US" sz="4400" dirty="0">
              <a:solidFill>
                <a:srgbClr val="FFC000"/>
              </a:solidFill>
              <a:latin typeface="Avenir Book"/>
              <a:cs typeface="Avenir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613" y="1443841"/>
            <a:ext cx="74866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latin typeface="Avenir Book"/>
                <a:cs typeface="Avenir Book"/>
              </a:rPr>
              <a:t>Post-MI diabetic patients age 50 or older on evidence-based medications demonstrated a marked reduction in cardiovascular </a:t>
            </a:r>
            <a:r>
              <a:rPr lang="en-US" sz="2200" dirty="0" smtClean="0">
                <a:latin typeface="Avenir Book"/>
                <a:cs typeface="Avenir Book"/>
              </a:rPr>
              <a:t>events </a:t>
            </a:r>
            <a:r>
              <a:rPr lang="en-US" sz="2200" dirty="0">
                <a:latin typeface="Avenir Book"/>
                <a:cs typeface="Avenir Book"/>
              </a:rPr>
              <a:t>with EDTA-based </a:t>
            </a:r>
            <a:r>
              <a:rPr lang="en-US" sz="2200" dirty="0" err="1">
                <a:latin typeface="Avenir Book"/>
                <a:cs typeface="Avenir Book"/>
              </a:rPr>
              <a:t>chelation</a:t>
            </a:r>
            <a:r>
              <a:rPr lang="en-US" sz="2200" dirty="0">
                <a:latin typeface="Avenir Book"/>
                <a:cs typeface="Avenir Book"/>
              </a:rPr>
              <a:t> </a:t>
            </a:r>
            <a:r>
              <a:rPr lang="en-US" sz="2200" dirty="0" smtClean="0">
                <a:latin typeface="Avenir Book"/>
                <a:cs typeface="Avenir Book"/>
              </a:rPr>
              <a:t>therapy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Avenir Book"/>
                <a:cs typeface="Avenir Book"/>
              </a:rPr>
              <a:t>These </a:t>
            </a:r>
            <a:r>
              <a:rPr lang="en-US" sz="2200" dirty="0">
                <a:latin typeface="Avenir Book"/>
                <a:cs typeface="Avenir Book"/>
              </a:rPr>
              <a:t>findings support the initiation of clinical trials in patients with diabetes and vascular disease to replicate these findings, and define the mechanisms of </a:t>
            </a:r>
            <a:r>
              <a:rPr lang="en-US" sz="2200" dirty="0" smtClean="0">
                <a:latin typeface="Avenir Book"/>
                <a:cs typeface="Avenir Book"/>
              </a:rPr>
              <a:t>benefit</a:t>
            </a:r>
          </a:p>
          <a:p>
            <a:endParaRPr lang="en-US" sz="2200" dirty="0"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Avenir Book"/>
                <a:cs typeface="Avenir Book"/>
              </a:rPr>
              <a:t>They </a:t>
            </a:r>
            <a:r>
              <a:rPr lang="en-US" sz="2200" dirty="0">
                <a:latin typeface="Avenir Book"/>
                <a:cs typeface="Avenir Book"/>
              </a:rPr>
              <a:t>do </a:t>
            </a:r>
            <a:r>
              <a:rPr lang="en-US" sz="2200" dirty="0" smtClean="0">
                <a:latin typeface="Avenir Book"/>
                <a:cs typeface="Avenir Book"/>
              </a:rPr>
              <a:t>not, as yet, </a:t>
            </a:r>
            <a:r>
              <a:rPr lang="en-US" sz="2200" dirty="0">
                <a:latin typeface="Avenir Book"/>
                <a:cs typeface="Avenir Book"/>
              </a:rPr>
              <a:t>constitute sufficient evidence to </a:t>
            </a:r>
            <a:r>
              <a:rPr lang="en-US" sz="2200" dirty="0" smtClean="0">
                <a:latin typeface="Avenir Book"/>
                <a:cs typeface="Avenir Book"/>
              </a:rPr>
              <a:t>indicate routine </a:t>
            </a:r>
            <a:r>
              <a:rPr lang="en-US" sz="2200" dirty="0">
                <a:latin typeface="Avenir Book"/>
                <a:cs typeface="Avenir Book"/>
              </a:rPr>
              <a:t>use of chelation therapy for </a:t>
            </a:r>
            <a:r>
              <a:rPr lang="en-US" sz="2200" dirty="0" smtClean="0">
                <a:latin typeface="Avenir Book"/>
                <a:cs typeface="Avenir Book"/>
              </a:rPr>
              <a:t>post</a:t>
            </a:r>
            <a:r>
              <a:rPr lang="en-US" sz="2200" dirty="0">
                <a:latin typeface="Avenir Book"/>
                <a:cs typeface="Avenir Book"/>
              </a:rPr>
              <a:t>-MI diabetic </a:t>
            </a:r>
            <a:r>
              <a:rPr lang="en-US" sz="2200" dirty="0" smtClean="0">
                <a:latin typeface="Avenir Book"/>
                <a:cs typeface="Avenir Book"/>
              </a:rPr>
              <a:t>patients</a:t>
            </a:r>
            <a:endParaRPr lang="en-US" sz="22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5580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771" y="1654139"/>
            <a:ext cx="747958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Book"/>
              </a:rPr>
              <a:t>This article is now available online in</a:t>
            </a:r>
          </a:p>
          <a:p>
            <a:pPr algn="ctr"/>
            <a:r>
              <a:rPr lang="en-US" sz="2400" dirty="0" smtClean="0">
                <a:latin typeface="Avenir Book"/>
              </a:rPr>
              <a:t>Circulation: Cardiovascular Quality &amp; Outcomes</a:t>
            </a:r>
          </a:p>
          <a:p>
            <a:endParaRPr lang="en-US" sz="2400" b="1" dirty="0" smtClean="0">
              <a:latin typeface="Avenir Book"/>
            </a:endParaRPr>
          </a:p>
          <a:p>
            <a:r>
              <a:rPr lang="en-US" sz="2200" u="sng" dirty="0" smtClean="0">
                <a:solidFill>
                  <a:srgbClr val="FFFF00"/>
                </a:solidFill>
                <a:latin typeface="Avenir Book"/>
              </a:rPr>
              <a:t>http://circoutcomes.ahajournals.org/content/early/2013/11/19/CIRCOUTCOMES.113.000663</a:t>
            </a:r>
          </a:p>
          <a:p>
            <a:endParaRPr lang="en-US" sz="2200" dirty="0" smtClean="0">
              <a:solidFill>
                <a:srgbClr val="FFFF00"/>
              </a:solidFill>
              <a:latin typeface="Avenir Book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8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301" y="145766"/>
            <a:ext cx="4746009" cy="768634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Avenir Book"/>
                <a:cs typeface="Avenir Book"/>
              </a:rPr>
              <a:t>Background</a:t>
            </a:r>
            <a:endParaRPr lang="en-US" sz="4400" dirty="0">
              <a:solidFill>
                <a:srgbClr val="FFC000"/>
              </a:solidFill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774" y="1962808"/>
            <a:ext cx="7948613" cy="280938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Avenir Book"/>
                <a:cs typeface="Avenir Book"/>
              </a:rPr>
              <a:t>Disodium ethylene </a:t>
            </a:r>
            <a:r>
              <a:rPr lang="en-US" dirty="0" err="1" smtClean="0">
                <a:effectLst/>
                <a:latin typeface="Avenir Book"/>
                <a:cs typeface="Avenir Book"/>
              </a:rPr>
              <a:t>diamine</a:t>
            </a:r>
            <a:r>
              <a:rPr lang="en-US" dirty="0" smtClean="0">
                <a:effectLst/>
                <a:latin typeface="Avenir Book"/>
                <a:cs typeface="Avenir Book"/>
              </a:rPr>
              <a:t> tetra acetic acid (EDTA) binds metal </a:t>
            </a:r>
            <a:r>
              <a:rPr lang="en-US" dirty="0" err="1" smtClean="0">
                <a:effectLst/>
                <a:latin typeface="Avenir Book"/>
                <a:cs typeface="Avenir Book"/>
              </a:rPr>
              <a:t>cations</a:t>
            </a:r>
            <a:r>
              <a:rPr lang="en-US" dirty="0" smtClean="0">
                <a:effectLst/>
                <a:latin typeface="Avenir Book"/>
                <a:cs typeface="Avenir Book"/>
              </a:rPr>
              <a:t> and permits renal excretion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Avenir Book"/>
                <a:cs typeface="Avenir Book"/>
              </a:rPr>
              <a:t>Since 1956, EDTA chelation has been used to treat atherosclerotic disease without evidence of benefit.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Avenir Book"/>
                <a:cs typeface="Avenir Book"/>
              </a:rPr>
              <a:t>In 2001, NCCAM and NHLBI released an RFA for a definitive trial of EDTA </a:t>
            </a:r>
            <a:r>
              <a:rPr lang="en-US" dirty="0" err="1" smtClean="0">
                <a:effectLst/>
                <a:latin typeface="Avenir Book"/>
                <a:cs typeface="Avenir Book"/>
              </a:rPr>
              <a:t>chelation</a:t>
            </a:r>
            <a:endParaRPr lang="en-US" dirty="0" smtClean="0">
              <a:effectLst/>
              <a:latin typeface="Avenir Book"/>
              <a:cs typeface="Avenir Book"/>
            </a:endParaRPr>
          </a:p>
          <a:p>
            <a:pPr lvl="1"/>
            <a:endParaRPr lang="en-US" sz="2200" dirty="0">
              <a:effectLst/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8823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296" y="1740675"/>
            <a:ext cx="8242300" cy="3981438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Avenir Book"/>
                <a:cs typeface="Avenir Book"/>
              </a:rPr>
              <a:t>TACT </a:t>
            </a:r>
            <a:r>
              <a:rPr lang="en-US" dirty="0">
                <a:effectLst/>
                <a:latin typeface="Avenir Book"/>
                <a:cs typeface="Avenir Book"/>
              </a:rPr>
              <a:t>showed </a:t>
            </a:r>
            <a:r>
              <a:rPr lang="en-US" dirty="0" smtClean="0">
                <a:effectLst/>
                <a:latin typeface="Avenir Book"/>
                <a:cs typeface="Avenir Book"/>
              </a:rPr>
              <a:t>a statistically significant reduction of a combined cardiovascular endpoint (HR 0.82 </a:t>
            </a:r>
            <a:r>
              <a:rPr lang="en-US" dirty="0">
                <a:effectLst/>
                <a:latin typeface="Avenir Book"/>
                <a:cs typeface="Avenir Book"/>
              </a:rPr>
              <a:t>[95% CI, 0.69-0.99]; </a:t>
            </a:r>
            <a:r>
              <a:rPr lang="en-US" i="1" dirty="0" smtClean="0">
                <a:effectLst/>
                <a:latin typeface="Avenir Book"/>
                <a:cs typeface="Avenir Book"/>
              </a:rPr>
              <a:t>p</a:t>
            </a:r>
            <a:r>
              <a:rPr lang="en-US" dirty="0" smtClean="0">
                <a:effectLst/>
                <a:latin typeface="Avenir Book"/>
                <a:cs typeface="Avenir Book"/>
              </a:rPr>
              <a:t> = 0.035</a:t>
            </a:r>
            <a:r>
              <a:rPr lang="en-US" dirty="0">
                <a:effectLst/>
                <a:latin typeface="Avenir Book"/>
                <a:cs typeface="Avenir Book"/>
              </a:rPr>
              <a:t>) </a:t>
            </a:r>
            <a:r>
              <a:rPr lang="en-US" dirty="0" smtClean="0">
                <a:effectLst/>
                <a:latin typeface="Avenir Book"/>
                <a:cs typeface="Avenir Book"/>
              </a:rPr>
              <a:t>with </a:t>
            </a:r>
            <a:r>
              <a:rPr lang="en-US" dirty="0">
                <a:effectLst/>
                <a:latin typeface="Avenir Book"/>
                <a:cs typeface="Avenir Book"/>
              </a:rPr>
              <a:t>an </a:t>
            </a:r>
            <a:r>
              <a:rPr lang="en-US" dirty="0" smtClean="0">
                <a:effectLst/>
                <a:latin typeface="Avenir Book"/>
                <a:cs typeface="Avenir Book"/>
              </a:rPr>
              <a:t>EDTA</a:t>
            </a:r>
            <a:r>
              <a:rPr lang="en-US" dirty="0">
                <a:effectLst/>
                <a:latin typeface="Avenir Book"/>
                <a:cs typeface="Avenir Book"/>
              </a:rPr>
              <a:t>-</a:t>
            </a:r>
            <a:r>
              <a:rPr lang="en-US" dirty="0" smtClean="0">
                <a:effectLst/>
                <a:latin typeface="Avenir Book"/>
                <a:cs typeface="Avenir Book"/>
              </a:rPr>
              <a:t>based </a:t>
            </a:r>
            <a:r>
              <a:rPr lang="en-US" dirty="0">
                <a:effectLst/>
                <a:latin typeface="Avenir Book"/>
                <a:cs typeface="Avenir Book"/>
              </a:rPr>
              <a:t>infusion </a:t>
            </a:r>
            <a:r>
              <a:rPr lang="en-US" dirty="0" smtClean="0">
                <a:effectLst/>
                <a:latin typeface="Avenir Book"/>
                <a:cs typeface="Avenir Book"/>
              </a:rPr>
              <a:t>regimen in patients with prior MI 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Avenir Book"/>
                <a:cs typeface="Avenir Book"/>
              </a:rPr>
              <a:t>There was an interaction between chelation infusion and self-reported diabetes</a:t>
            </a:r>
          </a:p>
          <a:p>
            <a:pPr>
              <a:buFont typeface="Arial"/>
              <a:buChar char="•"/>
            </a:pPr>
            <a:r>
              <a:rPr lang="en-US" dirty="0">
                <a:effectLst/>
                <a:latin typeface="Avenir Book"/>
                <a:cs typeface="Avenir Book"/>
              </a:rPr>
              <a:t>The present analyses provide greater detail on the effect of chelation therapy in patients with </a:t>
            </a:r>
            <a:r>
              <a:rPr lang="en-US" dirty="0" smtClean="0">
                <a:effectLst/>
                <a:latin typeface="Avenir Book"/>
                <a:cs typeface="Avenir Book"/>
              </a:rPr>
              <a:t>diabetes</a:t>
            </a:r>
            <a:endParaRPr lang="en-US" dirty="0">
              <a:effectLst/>
              <a:latin typeface="Avenir Book"/>
              <a:cs typeface="Avenir Book"/>
            </a:endParaRPr>
          </a:p>
          <a:p>
            <a:pPr marL="0" indent="0">
              <a:buNone/>
            </a:pPr>
            <a:endParaRPr lang="en-US" dirty="0" smtClean="0">
              <a:latin typeface="Avenir Book"/>
              <a:cs typeface="Avenir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4145" y="6370454"/>
            <a:ext cx="5964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venir Book"/>
                <a:cs typeface="Avenir Book"/>
              </a:rPr>
              <a:t>Lamas GA,  </a:t>
            </a:r>
            <a:r>
              <a:rPr lang="en-US" sz="1400" dirty="0" err="1" smtClean="0">
                <a:latin typeface="Avenir Book"/>
                <a:cs typeface="Avenir Book"/>
              </a:rPr>
              <a:t>Goertz</a:t>
            </a:r>
            <a:r>
              <a:rPr lang="en-US" sz="1400" dirty="0" smtClean="0">
                <a:latin typeface="Avenir Book"/>
                <a:cs typeface="Avenir Book"/>
              </a:rPr>
              <a:t> C, </a:t>
            </a:r>
            <a:r>
              <a:rPr lang="en-US" sz="1400" dirty="0" err="1" smtClean="0">
                <a:latin typeface="Avenir Book"/>
                <a:cs typeface="Avenir Book"/>
              </a:rPr>
              <a:t>Boineau</a:t>
            </a:r>
            <a:r>
              <a:rPr lang="en-US" sz="1400" dirty="0" smtClean="0">
                <a:latin typeface="Avenir Book"/>
                <a:cs typeface="Avenir Book"/>
              </a:rPr>
              <a:t> R , et. al. </a:t>
            </a:r>
            <a:r>
              <a:rPr lang="en-US" sz="1400" i="1" dirty="0" smtClean="0">
                <a:latin typeface="Avenir Book"/>
                <a:cs typeface="Avenir Book"/>
              </a:rPr>
              <a:t>JAMA</a:t>
            </a:r>
            <a:r>
              <a:rPr lang="en-US" sz="1400" dirty="0" smtClean="0">
                <a:latin typeface="Avenir Book"/>
                <a:cs typeface="Avenir Book"/>
              </a:rPr>
              <a:t>. 2013;309(12):1241-1250 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09301" y="145766"/>
            <a:ext cx="4746009" cy="768634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Avenir Book"/>
                <a:cs typeface="Avenir Book"/>
              </a:rPr>
              <a:t>Background</a:t>
            </a:r>
            <a:endParaRPr lang="en-US" sz="4400" dirty="0">
              <a:solidFill>
                <a:srgbClr val="FFC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4760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607709" y="170407"/>
            <a:ext cx="7770813" cy="64182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Design Overview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/>
              <a:cs typeface="Avenir Book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890850"/>
              </p:ext>
            </p:extLst>
          </p:nvPr>
        </p:nvGraphicFramePr>
        <p:xfrm>
          <a:off x="342900" y="1402978"/>
          <a:ext cx="8382000" cy="1778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891134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latin typeface="Avenir Book"/>
                          <a:cs typeface="Avenir Book"/>
                        </a:rPr>
                        <a:t>Chelation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venir Book"/>
                          <a:cs typeface="Avenir Book"/>
                        </a:rPr>
                        <a:t>+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venir Book"/>
                          <a:cs typeface="Avenir Book"/>
                        </a:rPr>
                        <a:t> high-dose vitamins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 marT="45697" marB="45697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latin typeface="Avenir Book"/>
                          <a:cs typeface="Avenir Book"/>
                        </a:rPr>
                        <a:t>Placebo chelation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venir Book"/>
                          <a:cs typeface="Avenir Book"/>
                        </a:rPr>
                        <a:t> + high-dose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venir Book"/>
                          <a:cs typeface="Avenir Book"/>
                        </a:rPr>
                        <a:t> vitamins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 marT="45697" marB="45697" anchor="ctr">
                    <a:solidFill>
                      <a:srgbClr val="800000"/>
                    </a:solidFill>
                  </a:tcPr>
                </a:tc>
              </a:tr>
              <a:tr h="887239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latin typeface="Avenir Book"/>
                          <a:cs typeface="Avenir Book"/>
                        </a:rPr>
                        <a:t>Chelation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venir Book"/>
                          <a:cs typeface="Avenir Book"/>
                        </a:rPr>
                        <a:t> + placebo 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venir Book"/>
                          <a:cs typeface="Avenir Book"/>
                        </a:rPr>
                        <a:t>vitamins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venir Book"/>
                          <a:cs typeface="Avenir Book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 marT="45697" marB="45697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latin typeface="Avenir Book"/>
                          <a:cs typeface="Avenir Book"/>
                        </a:rPr>
                        <a:t>Placebo chelation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venir Book"/>
                          <a:cs typeface="Avenir Book"/>
                        </a:rPr>
                        <a:t>+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venir Book"/>
                          <a:cs typeface="Avenir Book"/>
                        </a:rPr>
                        <a:t> placebo vitamins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venir Book"/>
                        <a:cs typeface="Avenir Book"/>
                      </a:endParaRPr>
                    </a:p>
                  </a:txBody>
                  <a:tcPr marT="45697" marB="45697" anchor="ctr"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1" y="3867836"/>
            <a:ext cx="801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Avenir Book"/>
                <a:cs typeface="Avenir Book"/>
              </a:rPr>
              <a:t>40 infusions</a:t>
            </a:r>
            <a:r>
              <a:rPr lang="en-US" sz="2400" dirty="0" smtClean="0">
                <a:latin typeface="Avenir Book"/>
                <a:cs typeface="Avenir Book"/>
              </a:rPr>
              <a:t> at least 3 hours each; 30 weekly infusions followed by</a:t>
            </a:r>
            <a:r>
              <a:rPr lang="en-US" sz="2400" dirty="0">
                <a:latin typeface="Avenir Book"/>
                <a:cs typeface="Avenir Book"/>
              </a:rPr>
              <a:t> </a:t>
            </a:r>
            <a:r>
              <a:rPr lang="en-US" sz="2400" dirty="0" smtClean="0">
                <a:latin typeface="Avenir Book"/>
                <a:cs typeface="Avenir Book"/>
              </a:rPr>
              <a:t>10 maintenance infusions 2-8 weeks apart.</a:t>
            </a:r>
            <a:endParaRPr lang="en-US" sz="2400" dirty="0">
              <a:latin typeface="Avenir Book"/>
              <a:cs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7609" y="6388210"/>
            <a:ext cx="627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Book"/>
                <a:cs typeface="Avenir Book"/>
              </a:rPr>
              <a:t>Lamas GA, Goertz C, Boineau R,  et. al. </a:t>
            </a:r>
            <a:r>
              <a:rPr lang="en-US" sz="1400" i="1" dirty="0" smtClean="0">
                <a:latin typeface="Avenir Book"/>
                <a:cs typeface="Avenir Book"/>
              </a:rPr>
              <a:t>Am Heart J. </a:t>
            </a:r>
            <a:r>
              <a:rPr lang="en-US" sz="1400" dirty="0" smtClean="0">
                <a:latin typeface="Avenir Book"/>
                <a:cs typeface="Avenir Book"/>
              </a:rPr>
              <a:t>2012 Jan;163(1):7-12. </a:t>
            </a:r>
            <a:endParaRPr lang="en-US" sz="1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65024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18" y="128043"/>
            <a:ext cx="7217928" cy="719115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Avenir Book"/>
                <a:cs typeface="Avenir Book"/>
              </a:rPr>
              <a:t>Infusion components</a:t>
            </a:r>
            <a:endParaRPr lang="en-US" sz="4400" dirty="0">
              <a:solidFill>
                <a:srgbClr val="FFC000"/>
              </a:solidFill>
              <a:latin typeface="Avenir Book"/>
              <a:cs typeface="Avenir 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1313" y="6453746"/>
            <a:ext cx="6211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Book"/>
                <a:cs typeface="Avenir Book"/>
              </a:rPr>
              <a:t>Lamas GA, Goertz C, Boineau R,  et. al. </a:t>
            </a:r>
            <a:r>
              <a:rPr lang="en-US" sz="1400" i="1" dirty="0" smtClean="0">
                <a:latin typeface="Avenir Book"/>
                <a:cs typeface="Avenir Book"/>
              </a:rPr>
              <a:t>Am Heart J. </a:t>
            </a:r>
            <a:r>
              <a:rPr lang="en-US" sz="1400" dirty="0" smtClean="0">
                <a:latin typeface="Avenir Book"/>
                <a:cs typeface="Avenir Book"/>
              </a:rPr>
              <a:t>2012 Jan;163(1):7-12. 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167" y="1112763"/>
            <a:ext cx="266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Chelation Infusion</a:t>
            </a:r>
            <a:endParaRPr lang="en-US" sz="2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9610" y="4785782"/>
            <a:ext cx="244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Placebo Infusion</a:t>
            </a:r>
            <a:endParaRPr lang="en-US" sz="2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2571" y="1588648"/>
            <a:ext cx="66888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200" dirty="0">
                <a:latin typeface="Avenir Book"/>
                <a:cs typeface="Avenir Book"/>
              </a:rPr>
              <a:t>disodium EDTA, 3 grams (adjusted by GFR)</a:t>
            </a:r>
          </a:p>
          <a:p>
            <a:pPr marL="171450" indent="-171450">
              <a:buFont typeface="Arial"/>
              <a:buChar char="•"/>
            </a:pPr>
            <a:r>
              <a:rPr lang="en-US" sz="2200" dirty="0">
                <a:latin typeface="Avenir Book"/>
                <a:cs typeface="Avenir Book"/>
              </a:rPr>
              <a:t>ascorbic acid, 7 grams</a:t>
            </a:r>
          </a:p>
          <a:p>
            <a:pPr marL="171450" indent="-171450">
              <a:buFont typeface="Arial"/>
              <a:buChar char="•"/>
            </a:pPr>
            <a:r>
              <a:rPr lang="en-US" sz="2200" dirty="0">
                <a:latin typeface="Avenir Book"/>
                <a:cs typeface="Avenir Book"/>
              </a:rPr>
              <a:t>magnesium chloride, 2 grams</a:t>
            </a:r>
          </a:p>
          <a:p>
            <a:pPr marL="171450" indent="-171450">
              <a:buFont typeface="Arial"/>
              <a:buChar char="•"/>
            </a:pPr>
            <a:r>
              <a:rPr lang="en-US" sz="2200" dirty="0">
                <a:latin typeface="Avenir Book"/>
                <a:cs typeface="Avenir Book"/>
              </a:rPr>
              <a:t>potassium chloride, 2 </a:t>
            </a:r>
            <a:r>
              <a:rPr lang="en-US" sz="2200" dirty="0" err="1">
                <a:latin typeface="Avenir Book"/>
                <a:cs typeface="Avenir Book"/>
              </a:rPr>
              <a:t>mEq</a:t>
            </a:r>
            <a:r>
              <a:rPr lang="en-US" sz="2200" dirty="0">
                <a:latin typeface="Avenir Book"/>
                <a:cs typeface="Avenir Book"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sz="2200" dirty="0">
                <a:latin typeface="Avenir Book"/>
                <a:cs typeface="Avenir Book"/>
              </a:rPr>
              <a:t>sodium bicarbonate, 840 mg </a:t>
            </a:r>
          </a:p>
          <a:p>
            <a:pPr marL="171450" indent="-171450">
              <a:buFont typeface="Arial"/>
              <a:buChar char="•"/>
            </a:pPr>
            <a:r>
              <a:rPr lang="en-US" sz="2200" dirty="0">
                <a:latin typeface="Avenir Book"/>
                <a:cs typeface="Avenir Book"/>
              </a:rPr>
              <a:t>pantothenic acid, thiamine, pyridoxine</a:t>
            </a:r>
          </a:p>
          <a:p>
            <a:pPr marL="171450" indent="-171450">
              <a:buFont typeface="Arial"/>
              <a:buChar char="•"/>
            </a:pPr>
            <a:r>
              <a:rPr lang="en-US" sz="2200" dirty="0">
                <a:latin typeface="Avenir Book"/>
                <a:cs typeface="Avenir Book"/>
              </a:rPr>
              <a:t>procaine, 100 mg </a:t>
            </a:r>
          </a:p>
          <a:p>
            <a:pPr marL="171450" indent="-171450">
              <a:buFont typeface="Arial"/>
              <a:buChar char="•"/>
            </a:pPr>
            <a:r>
              <a:rPr lang="en-US" sz="2200" dirty="0">
                <a:latin typeface="Avenir Book"/>
                <a:cs typeface="Avenir Book"/>
              </a:rPr>
              <a:t>unfractionated heparin, 2500 U</a:t>
            </a:r>
          </a:p>
          <a:p>
            <a:pPr marL="171450" indent="-171450">
              <a:buFont typeface="Arial"/>
              <a:buChar char="•"/>
            </a:pPr>
            <a:r>
              <a:rPr lang="en-US" sz="2200" dirty="0">
                <a:latin typeface="Avenir Book"/>
                <a:cs typeface="Avenir Book"/>
              </a:rPr>
              <a:t>sterile water to 500 mL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571" y="521949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latin typeface="Avenir Book"/>
                <a:cs typeface="Avenir Book"/>
              </a:rPr>
              <a:t>Normal Saline</a:t>
            </a:r>
          </a:p>
          <a:p>
            <a:pPr marL="171450" indent="-171450"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latin typeface="Avenir Book"/>
                <a:cs typeface="Avenir Book"/>
              </a:rPr>
              <a:t>1.2% dextrose, 500 mL</a:t>
            </a:r>
          </a:p>
        </p:txBody>
      </p:sp>
      <p:sp>
        <p:nvSpPr>
          <p:cNvPr id="8" name="Rectangle 7"/>
          <p:cNvSpPr/>
          <p:nvPr/>
        </p:nvSpPr>
        <p:spPr>
          <a:xfrm>
            <a:off x="786343" y="1588647"/>
            <a:ext cx="8086445" cy="7678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1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6240" y="138554"/>
            <a:ext cx="6884610" cy="70760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Inclusion Criteria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4701" y="1251725"/>
            <a:ext cx="8483599" cy="425702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effectLst/>
                <a:latin typeface="Avenir Book"/>
                <a:cs typeface="Avenir Book"/>
              </a:rPr>
              <a:t>Age 50 or older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effectLst/>
                <a:latin typeface="Avenir Book"/>
                <a:cs typeface="Avenir Book"/>
              </a:rPr>
              <a:t>MI &gt; 6 months prior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effectLst/>
                <a:latin typeface="Avenir Book"/>
                <a:cs typeface="Avenir Book"/>
              </a:rPr>
              <a:t>Creatinine </a:t>
            </a:r>
            <a:r>
              <a:rPr lang="en-US" u="sng" dirty="0" smtClean="0">
                <a:effectLst/>
                <a:latin typeface="Avenir Book"/>
                <a:cs typeface="Avenir Book"/>
              </a:rPr>
              <a:t>&lt;</a:t>
            </a:r>
            <a:r>
              <a:rPr lang="en-US" dirty="0" smtClean="0">
                <a:effectLst/>
                <a:latin typeface="Avenir Book"/>
                <a:cs typeface="Avenir Book"/>
              </a:rPr>
              <a:t> 2.0 mg/</a:t>
            </a:r>
            <a:r>
              <a:rPr lang="en-US" dirty="0" err="1" smtClean="0">
                <a:effectLst/>
                <a:latin typeface="Avenir Book"/>
                <a:cs typeface="Avenir Book"/>
              </a:rPr>
              <a:t>dL</a:t>
            </a:r>
            <a:r>
              <a:rPr lang="en-US" dirty="0" smtClean="0">
                <a:effectLst/>
                <a:latin typeface="Avenir Book"/>
                <a:cs typeface="Avenir Book"/>
              </a:rPr>
              <a:t> 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effectLst/>
                <a:latin typeface="Avenir Book"/>
                <a:cs typeface="Avenir Book"/>
              </a:rPr>
              <a:t>No coronary </a:t>
            </a:r>
            <a:r>
              <a:rPr lang="en-US" dirty="0">
                <a:effectLst/>
                <a:latin typeface="Avenir Book"/>
                <a:cs typeface="Avenir Book"/>
              </a:rPr>
              <a:t>or carotid revascularization </a:t>
            </a:r>
            <a:r>
              <a:rPr lang="en-US" dirty="0" smtClean="0">
                <a:effectLst/>
                <a:latin typeface="Avenir Book"/>
                <a:cs typeface="Avenir Book"/>
              </a:rPr>
              <a:t>within 6 months 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effectLst/>
                <a:latin typeface="Avenir Book"/>
                <a:cs typeface="Avenir Book"/>
              </a:rPr>
              <a:t>No active </a:t>
            </a:r>
            <a:r>
              <a:rPr lang="en-US" dirty="0">
                <a:effectLst/>
                <a:latin typeface="Avenir Book"/>
                <a:cs typeface="Avenir Book"/>
              </a:rPr>
              <a:t>heart failure or heart failure hospitalization within 6 </a:t>
            </a:r>
            <a:r>
              <a:rPr lang="en-US" dirty="0" smtClean="0">
                <a:effectLst/>
                <a:latin typeface="Avenir Book"/>
                <a:cs typeface="Avenir Book"/>
              </a:rPr>
              <a:t>months 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effectLst/>
                <a:latin typeface="Avenir Book"/>
                <a:cs typeface="Avenir Book"/>
              </a:rPr>
              <a:t>Able </a:t>
            </a:r>
            <a:r>
              <a:rPr lang="en-US" dirty="0">
                <a:effectLst/>
                <a:latin typeface="Avenir Book"/>
                <a:cs typeface="Avenir Book"/>
              </a:rPr>
              <a:t>to tolerate 500cc infusions weekly </a:t>
            </a:r>
            <a:endParaRPr lang="en-US" dirty="0" smtClean="0">
              <a:effectLst/>
              <a:latin typeface="Avenir Book"/>
              <a:cs typeface="Avenir Book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dirty="0">
                <a:effectLst/>
                <a:latin typeface="Avenir Book"/>
                <a:cs typeface="Avenir Book"/>
              </a:rPr>
              <a:t>No cigarette smoking within 3 </a:t>
            </a:r>
            <a:r>
              <a:rPr lang="en-US" dirty="0" smtClean="0">
                <a:effectLst/>
                <a:latin typeface="Avenir Book"/>
                <a:cs typeface="Avenir Book"/>
              </a:rPr>
              <a:t>months 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effectLst/>
                <a:latin typeface="Avenir Book"/>
                <a:cs typeface="Avenir Book"/>
              </a:rPr>
              <a:t>Signed informed consent</a:t>
            </a:r>
            <a:endParaRPr lang="en-US" dirty="0">
              <a:effectLst/>
              <a:latin typeface="Avenir Book"/>
              <a:cs typeface="Avenir Book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701" y="1255188"/>
            <a:ext cx="7409391" cy="176754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8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514" y="104965"/>
            <a:ext cx="5617077" cy="70648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Avenir Book"/>
                <a:cs typeface="Avenir Book"/>
              </a:rPr>
              <a:t>End points</a:t>
            </a:r>
            <a:endParaRPr lang="en-US" sz="4400" dirty="0">
              <a:solidFill>
                <a:srgbClr val="FFC000"/>
              </a:solidFill>
              <a:latin typeface="Avenir Book"/>
              <a:cs typeface="Avenir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0514" y="1314372"/>
            <a:ext cx="56059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Primary endpoint: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Time to first occurrence of either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death from any cause,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reinfarction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,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stroke,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coronary revascularization, or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hospitalization for angina</a:t>
            </a:r>
          </a:p>
          <a:p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/>
              <a:cs typeface="Avenir Book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Secondary endpoint: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Time to first occurrence of either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/>
              <a:cs typeface="Avenir Book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cardiovascular death,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reinfarction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, or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stroke</a:t>
            </a:r>
          </a:p>
        </p:txBody>
      </p:sp>
    </p:spTree>
    <p:extLst>
      <p:ext uri="{BB962C8B-B14F-4D97-AF65-F5344CB8AC3E}">
        <p14:creationId xmlns:p14="http://schemas.microsoft.com/office/powerpoint/2010/main" val="387242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453" y="189557"/>
            <a:ext cx="5617077" cy="5549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Avenir Book"/>
                <a:cs typeface="Avenir Book"/>
              </a:rPr>
              <a:t>DM definition</a:t>
            </a:r>
            <a:endParaRPr lang="en-US" sz="4400" dirty="0">
              <a:solidFill>
                <a:srgbClr val="FFC000"/>
              </a:solidFill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5212" y="899435"/>
            <a:ext cx="7816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latin typeface="Avenir Book"/>
              <a:cs typeface="Avenir Book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200" dirty="0">
                <a:latin typeface="Avenir Book"/>
                <a:cs typeface="Avenir Book"/>
              </a:rPr>
              <a:t>S</a:t>
            </a:r>
            <a:r>
              <a:rPr lang="en-US" sz="2200" dirty="0" smtClean="0">
                <a:latin typeface="Avenir Book"/>
                <a:cs typeface="Avenir Book"/>
              </a:rPr>
              <a:t>elf</a:t>
            </a:r>
            <a:r>
              <a:rPr lang="en-US" sz="2200" dirty="0">
                <a:latin typeface="Avenir Book"/>
                <a:cs typeface="Avenir Book"/>
              </a:rPr>
              <a:t>-reported </a:t>
            </a:r>
            <a:r>
              <a:rPr lang="en-US" sz="2200" dirty="0" smtClean="0">
                <a:latin typeface="Avenir Book"/>
                <a:cs typeface="Avenir Book"/>
              </a:rPr>
              <a:t>diabetes 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latin typeface="Avenir Book"/>
                <a:cs typeface="Avenir Book"/>
              </a:rPr>
              <a:t>Treated for diabetes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>
                <a:latin typeface="Avenir Book"/>
                <a:cs typeface="Avenir Book"/>
              </a:rPr>
              <a:t>F</a:t>
            </a:r>
            <a:r>
              <a:rPr lang="en-US" sz="2200" dirty="0" smtClean="0">
                <a:latin typeface="Avenir Book"/>
                <a:cs typeface="Avenir Book"/>
              </a:rPr>
              <a:t>asting </a:t>
            </a:r>
            <a:r>
              <a:rPr lang="en-US" sz="2200" dirty="0">
                <a:latin typeface="Avenir Book"/>
                <a:cs typeface="Avenir Book"/>
              </a:rPr>
              <a:t>blood </a:t>
            </a:r>
            <a:r>
              <a:rPr lang="en-US" sz="2200" dirty="0" smtClean="0">
                <a:latin typeface="Avenir Book"/>
                <a:cs typeface="Avenir Book"/>
              </a:rPr>
              <a:t>glucose </a:t>
            </a:r>
            <a:r>
              <a:rPr lang="en-US" sz="2200" dirty="0">
                <a:latin typeface="Avenir Book"/>
                <a:cs typeface="Avenir Book"/>
              </a:rPr>
              <a:t>≥126 mg/</a:t>
            </a:r>
            <a:r>
              <a:rPr lang="en-US" sz="2200" dirty="0" err="1">
                <a:latin typeface="Avenir Book"/>
                <a:cs typeface="Avenir Book"/>
              </a:rPr>
              <a:t>dL</a:t>
            </a:r>
            <a:r>
              <a:rPr lang="en-US" sz="2200" dirty="0">
                <a:latin typeface="Avenir Book"/>
                <a:cs typeface="Avenir Book"/>
              </a:rPr>
              <a:t> </a:t>
            </a:r>
            <a:r>
              <a:rPr lang="en-US" sz="2200" dirty="0" smtClean="0">
                <a:latin typeface="Avenir Book"/>
                <a:cs typeface="Avenir Book"/>
              </a:rPr>
              <a:t>prior to enrollment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1037" y="3180540"/>
            <a:ext cx="6412248" cy="11079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venir Book"/>
                <a:cs typeface="Avenir Book"/>
              </a:rPr>
              <a:t>These criteria expanded the population with diabetes from 538 to 633 patients, or 37% of the study subjects</a:t>
            </a:r>
            <a:endParaRPr lang="en-US" sz="22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9762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83" y="159557"/>
            <a:ext cx="6989587" cy="5549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Avenir Book"/>
                <a:cs typeface="Avenir Book"/>
              </a:rPr>
              <a:t>Statistical Analysis</a:t>
            </a:r>
            <a:endParaRPr lang="en-US" sz="4400" dirty="0">
              <a:solidFill>
                <a:srgbClr val="FFC000"/>
              </a:solidFill>
              <a:latin typeface="Avenir Book"/>
              <a:cs typeface="Avenir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7483" y="1435248"/>
            <a:ext cx="77458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Log-rank test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– Comparisons between arms for clinical events.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Intention to treat analysis</a:t>
            </a:r>
          </a:p>
          <a:p>
            <a:pPr marL="342900" indent="-342900">
              <a:buFont typeface="Arial"/>
              <a:buChar char="•"/>
            </a:pP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/>
              <a:cs typeface="Avenir Book"/>
            </a:endParaRP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Treatment comparisons: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Cumulative event rates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- </a:t>
            </a: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Kaplan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-Meier method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RR expressed as HR with 95% CI (</a:t>
            </a: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Cox model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)</a:t>
            </a:r>
            <a:r>
              <a:rPr lang="en-US" sz="2200" dirty="0">
                <a:latin typeface="Avenir Book"/>
              </a:rPr>
              <a:t> </a:t>
            </a:r>
            <a:r>
              <a:rPr lang="en-US" sz="2200" dirty="0" smtClean="0">
                <a:latin typeface="Avenir Book"/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and nominal p values are reported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/>
              <a:cs typeface="Avenir Book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Bonferroni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adjusted confidence intervals and p-values,  adjusted for 9 different subgroup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168260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3459</TotalTime>
  <Words>1321</Words>
  <Application>Microsoft Macintosh PowerPoint</Application>
  <PresentationFormat>On-screen Show (4:3)</PresentationFormat>
  <Paragraphs>249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Story</vt:lpstr>
      <vt:lpstr>PowerPoint Presentation</vt:lpstr>
      <vt:lpstr>Background</vt:lpstr>
      <vt:lpstr>Background</vt:lpstr>
      <vt:lpstr>Design Overview</vt:lpstr>
      <vt:lpstr>Infusion components</vt:lpstr>
      <vt:lpstr>Inclusion Criteria</vt:lpstr>
      <vt:lpstr>End points</vt:lpstr>
      <vt:lpstr>DM definition</vt:lpstr>
      <vt:lpstr>Statistical Analysis</vt:lpstr>
      <vt:lpstr>PowerPoint Presentation</vt:lpstr>
      <vt:lpstr>PowerPoint Presentation</vt:lpstr>
      <vt:lpstr>Primary Endpoint by infusion arm Diabetes</vt:lpstr>
      <vt:lpstr>Primary Endpoint by infusion arm</vt:lpstr>
      <vt:lpstr>Secondary Endpoint by infusion arm Diabetes</vt:lpstr>
      <vt:lpstr>Death by infusion arm - Diabetes</vt:lpstr>
      <vt:lpstr>Limitations</vt:lpstr>
      <vt:lpstr>Conclusions</vt:lpstr>
      <vt:lpstr>PowerPoint Presentation</vt:lpstr>
    </vt:vector>
  </TitlesOfParts>
  <Company>Columbia Unversity Division of Cardiology At Mount Sinai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Trial to Assess Chelation Therapy (TACT)</dc:title>
  <dc:creator>Esteban Escolar</dc:creator>
  <cp:lastModifiedBy>Gervasio  Lamas</cp:lastModifiedBy>
  <cp:revision>115</cp:revision>
  <dcterms:created xsi:type="dcterms:W3CDTF">2013-10-15T22:06:56Z</dcterms:created>
  <dcterms:modified xsi:type="dcterms:W3CDTF">2013-11-17T16:01:00Z</dcterms:modified>
</cp:coreProperties>
</file>